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</p:sldIdLst>
  <p:sldSz cx="18288000" cy="10287000"/>
  <p:notesSz cx="6858000" cy="9144000"/>
  <p:embeddedFontLst>
    <p:embeddedFont>
      <p:font typeface="Titillium Web" panose="020B0604020202020204" charset="0"/>
      <p:regular r:id="rId152"/>
    </p:embeddedFont>
    <p:embeddedFont>
      <p:font typeface="Squartiqa Light Italics" panose="020B0604020202020204" charset="0"/>
      <p:regular r:id="rId153"/>
    </p:embeddedFont>
    <p:embeddedFont>
      <p:font typeface="Knockout Flyweight" panose="020B0604020202020204" charset="0"/>
      <p:regular r:id="rId154"/>
    </p:embeddedFont>
    <p:embeddedFont>
      <p:font typeface="Broshk" panose="020B0604020202020204" charset="0"/>
      <p:regular r:id="rId155"/>
    </p:embeddedFont>
    <p:embeddedFont>
      <p:font typeface="Rokkitt Thin" panose="020B0604020202020204" charset="0"/>
      <p:regular r:id="rId156"/>
    </p:embeddedFont>
    <p:embeddedFont>
      <p:font typeface="Times New Roman Bold" panose="020B0604020202020204" charset="0"/>
      <p:regular r:id="rId157"/>
    </p:embeddedFont>
    <p:embeddedFont>
      <p:font typeface="Titillium Web Bold Italics" panose="020B0604020202020204" charset="0"/>
      <p:regular r:id="rId158"/>
    </p:embeddedFont>
    <p:embeddedFont>
      <p:font typeface="Titillium Web Semi-Bold" panose="020B0604020202020204" charset="0"/>
      <p:regular r:id="rId159"/>
    </p:embeddedFont>
    <p:embeddedFont>
      <p:font typeface="Arimo Bold" panose="020B0604020202020204" charset="0"/>
      <p:regular r:id="rId160"/>
    </p:embeddedFont>
    <p:embeddedFont>
      <p:font typeface="Tahoma" panose="020B0604030504040204" pitchFamily="34" charset="0"/>
      <p:regular r:id="rId161"/>
      <p:bold r:id="rId162"/>
    </p:embeddedFont>
    <p:embeddedFont>
      <p:font typeface="Montserrat Bold" panose="020B0604020202020204" charset="0"/>
      <p:regular r:id="rId163"/>
    </p:embeddedFont>
    <p:embeddedFont>
      <p:font typeface="Calibri" panose="020F0502020204030204" pitchFamily="34" charset="0"/>
      <p:regular r:id="rId164"/>
      <p:bold r:id="rId165"/>
      <p:italic r:id="rId166"/>
      <p:boldItalic r:id="rId167"/>
    </p:embeddedFont>
    <p:embeddedFont>
      <p:font typeface="Bernoru UltraCondensed" panose="020B0604020202020204" charset="0"/>
      <p:regular r:id="rId168"/>
    </p:embeddedFont>
    <p:embeddedFont>
      <p:font typeface="Darker Grotesque" panose="020B0604020202020204" charset="0"/>
      <p:regular r:id="rId169"/>
    </p:embeddedFont>
    <p:embeddedFont>
      <p:font typeface="Arial" panose="020B0604020202020204" pitchFamily="34" charset="0"/>
      <p:regular r:id="rId170"/>
    </p:embeddedFont>
    <p:embeddedFont>
      <p:font typeface="ITC Portago" panose="020B0604020202020204" charset="0"/>
      <p:regular r:id="rId171"/>
    </p:embeddedFont>
    <p:embeddedFont>
      <p:font typeface="Aswatama" charset="0"/>
      <p:regular r:id="rId172"/>
    </p:embeddedFont>
    <p:embeddedFont>
      <p:font typeface="Buffalo Gal" panose="020B0604020202020204" charset="0"/>
      <p:regular r:id="rId173"/>
    </p:embeddedFont>
    <p:embeddedFont>
      <p:font typeface="Tahoma Bold" panose="020B0604020202020204" charset="0"/>
      <p:regular r:id="rId174"/>
    </p:embeddedFont>
    <p:embeddedFont>
      <p:font typeface="Arial Bold" panose="020B0604020202020204" charset="0"/>
      <p:regular r:id="rId175"/>
    </p:embeddedFont>
    <p:embeddedFont>
      <p:font typeface="Carlsons Slab" panose="020B0604020202020204" charset="0"/>
      <p:regular r:id="rId176"/>
    </p:embeddedFont>
    <p:embeddedFont>
      <p:font typeface="Titillium Web Bold" panose="020B0604020202020204" charset="0"/>
      <p:regular r:id="rId1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8.fntdata"/><Relationship Id="rId170" Type="http://schemas.openxmlformats.org/officeDocument/2006/relationships/font" Target="fonts/font1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9.fntdata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20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10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5.fntdata"/><Relationship Id="rId177" Type="http://schemas.openxmlformats.org/officeDocument/2006/relationships/font" Target="fonts/font26.fntdata"/><Relationship Id="rId172" Type="http://schemas.openxmlformats.org/officeDocument/2006/relationships/font" Target="fonts/font2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6.fntdata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.fntdata"/><Relationship Id="rId173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2.fntdata"/><Relationship Id="rId174" Type="http://schemas.openxmlformats.org/officeDocument/2006/relationships/font" Target="fonts/font23.fntdata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3.fntdata"/><Relationship Id="rId169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3.fntdata"/><Relationship Id="rId175" Type="http://schemas.openxmlformats.org/officeDocument/2006/relationships/font" Target="fonts/font2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4.fntdata"/><Relationship Id="rId176" Type="http://schemas.openxmlformats.org/officeDocument/2006/relationships/font" Target="fonts/font2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asn@ufpa.br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saldanha77@yahoo.com.b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sv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gif"/><Relationship Id="rId4" Type="http://schemas.openxmlformats.org/officeDocument/2006/relationships/image" Target="../media/image5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7000"/>
              </a:blip>
              <a:stretch>
                <a:fillRect t="-9731" r="-671" b="-9731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0699529" y="147485"/>
              <a:ext cx="2984942" cy="3569931"/>
            </a:xfrm>
            <a:custGeom>
              <a:avLst/>
              <a:gdLst/>
              <a:ahLst/>
              <a:cxnLst/>
              <a:rect l="l" t="t" r="r" b="b"/>
              <a:pathLst>
                <a:path w="2984942" h="3569931">
                  <a:moveTo>
                    <a:pt x="0" y="0"/>
                  </a:moveTo>
                  <a:lnTo>
                    <a:pt x="2984942" y="0"/>
                  </a:lnTo>
                  <a:lnTo>
                    <a:pt x="2984942" y="3569931"/>
                  </a:lnTo>
                  <a:lnTo>
                    <a:pt x="0" y="3569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5671842" y="4066188"/>
              <a:ext cx="13040317" cy="2634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sz="2546">
                  <a:solidFill>
                    <a:srgbClr val="EAEAEA"/>
                  </a:solidFill>
                  <a:latin typeface="Arial Bold"/>
                </a:rPr>
                <a:t>UNIVERSIDADE FEDERAL DO PARÁ</a:t>
              </a:r>
            </a:p>
            <a:p>
              <a:pPr algn="ctr">
                <a:lnSpc>
                  <a:spcPts val="3056"/>
                </a:lnSpc>
              </a:pPr>
              <a:r>
                <a:rPr lang="en-US" sz="2546">
                  <a:solidFill>
                    <a:srgbClr val="EAEAEA"/>
                  </a:solidFill>
                  <a:latin typeface="Arial Bold"/>
                </a:rPr>
                <a:t>INSTITUTO DE TECNOLOGIA </a:t>
              </a:r>
            </a:p>
            <a:p>
              <a:pPr algn="ctr">
                <a:lnSpc>
                  <a:spcPts val="3056"/>
                </a:lnSpc>
              </a:pPr>
              <a:r>
                <a:rPr lang="en-US" sz="2546">
                  <a:solidFill>
                    <a:srgbClr val="EAEAEA"/>
                  </a:solidFill>
                  <a:latin typeface="Arial Bold"/>
                </a:rPr>
                <a:t>FACULDADE DE ENGENHARIA MECÂNICA</a:t>
              </a:r>
            </a:p>
            <a:p>
              <a:pPr algn="ctr">
                <a:lnSpc>
                  <a:spcPts val="3056"/>
                </a:lnSpc>
              </a:pPr>
              <a:r>
                <a:rPr lang="en-US" sz="2546">
                  <a:solidFill>
                    <a:srgbClr val="EAEAEA"/>
                  </a:solidFill>
                  <a:latin typeface="Arial Bold"/>
                </a:rPr>
                <a:t>PROGRAMA DE PÓS GRADUAÇÃO EM ENGENHARIA MECÂNICA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64869" y="7384670"/>
              <a:ext cx="17454261" cy="1548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61"/>
                </a:lnSpc>
              </a:pPr>
              <a:r>
                <a:rPr lang="en-US" sz="7468">
                  <a:solidFill>
                    <a:srgbClr val="FFFFFF"/>
                  </a:solidFill>
                  <a:latin typeface="Arimo Bold"/>
                </a:rPr>
                <a:t>Processos de Soldagem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19388" y="10401399"/>
              <a:ext cx="12545224" cy="186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969">
                  <a:solidFill>
                    <a:srgbClr val="FFFFFF"/>
                  </a:solidFill>
                  <a:latin typeface="Arial"/>
                </a:rPr>
                <a:t>Prof. Dr. </a:t>
              </a:r>
              <a:r>
                <a:rPr lang="en-US" sz="2969">
                  <a:solidFill>
                    <a:srgbClr val="FFFFFF"/>
                  </a:solidFill>
                  <a:latin typeface="Arial Bold"/>
                </a:rPr>
                <a:t>ALEXANDRE SALDANHA DO NASCIMENTO</a:t>
              </a:r>
            </a:p>
            <a:p>
              <a:pPr algn="ctr">
                <a:lnSpc>
                  <a:spcPts val="3562"/>
                </a:lnSpc>
              </a:pPr>
              <a:r>
                <a:rPr lang="en-US" sz="2969" u="sng">
                  <a:solidFill>
                    <a:srgbClr val="FFFFCC"/>
                  </a:solidFill>
                  <a:latin typeface="Arial Bold"/>
                  <a:hlinkClick r:id="rId7" tooltip="mailto:saldanha77@yahoo.com.br"/>
                </a:rPr>
                <a:t>saldanha77@yahoo.com.br</a:t>
              </a:r>
            </a:p>
            <a:p>
              <a:pPr algn="ctr">
                <a:lnSpc>
                  <a:spcPts val="3562"/>
                </a:lnSpc>
              </a:pPr>
              <a:r>
                <a:rPr lang="en-US" sz="2969" u="sng">
                  <a:solidFill>
                    <a:srgbClr val="FFFFCC"/>
                  </a:solidFill>
                  <a:latin typeface="Arial Bold"/>
                  <a:hlinkClick r:id="rId8" tooltip="mailto:asn@ufpa.br"/>
                </a:rPr>
                <a:t>asn@ufpa.br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823797" y="12994122"/>
              <a:ext cx="2860674" cy="53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FFFFFF"/>
                  </a:solidFill>
                  <a:latin typeface="Tahoma"/>
                </a:rPr>
                <a:t>Belém 2023.4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190719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REGIÕES DE UMA JUNTA SOLDADA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368212" y="9332595"/>
            <a:ext cx="110490" cy="108585"/>
            <a:chOff x="0" y="0"/>
            <a:chExt cx="147320" cy="144780"/>
          </a:xfrm>
        </p:grpSpPr>
        <p:sp>
          <p:nvSpPr>
            <p:cNvPr id="5" name="Freeform 5"/>
            <p:cNvSpPr/>
            <p:nvPr/>
          </p:nvSpPr>
          <p:spPr>
            <a:xfrm>
              <a:off x="46990" y="45720"/>
              <a:ext cx="49530" cy="52070"/>
            </a:xfrm>
            <a:custGeom>
              <a:avLst/>
              <a:gdLst/>
              <a:ahLst/>
              <a:cxnLst/>
              <a:rect l="l" t="t" r="r" b="b"/>
              <a:pathLst>
                <a:path w="49530" h="52070">
                  <a:moveTo>
                    <a:pt x="49530" y="1778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3452369" y="1863633"/>
            <a:ext cx="11383263" cy="8101603"/>
          </a:xfrm>
          <a:custGeom>
            <a:avLst/>
            <a:gdLst/>
            <a:ahLst/>
            <a:cxnLst/>
            <a:rect l="l" t="t" r="r" b="b"/>
            <a:pathLst>
              <a:path w="11383263" h="8101603">
                <a:moveTo>
                  <a:pt x="0" y="0"/>
                </a:moveTo>
                <a:lnTo>
                  <a:pt x="11383262" y="0"/>
                </a:lnTo>
                <a:lnTo>
                  <a:pt x="11383262" y="8101603"/>
                </a:lnTo>
                <a:lnTo>
                  <a:pt x="0" y="810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88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263930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4" name="Freeform 4"/>
          <p:cNvSpPr/>
          <p:nvPr/>
        </p:nvSpPr>
        <p:spPr>
          <a:xfrm>
            <a:off x="9209087" y="5687776"/>
            <a:ext cx="6391628" cy="4359501"/>
          </a:xfrm>
          <a:custGeom>
            <a:avLst/>
            <a:gdLst/>
            <a:ahLst/>
            <a:cxnLst/>
            <a:rect l="l" t="t" r="r" b="b"/>
            <a:pathLst>
              <a:path w="6391628" h="4359501">
                <a:moveTo>
                  <a:pt x="0" y="0"/>
                </a:moveTo>
                <a:lnTo>
                  <a:pt x="6391629" y="0"/>
                </a:lnTo>
                <a:lnTo>
                  <a:pt x="6391629" y="4359501"/>
                </a:lnTo>
                <a:lnTo>
                  <a:pt x="0" y="4359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545" t="-288279" r="-92272" b="-64250"/>
            </a:stretch>
          </a:blipFill>
        </p:spPr>
      </p:sp>
      <p:sp>
        <p:nvSpPr>
          <p:cNvPr id="5" name="Freeform 5"/>
          <p:cNvSpPr/>
          <p:nvPr/>
        </p:nvSpPr>
        <p:spPr>
          <a:xfrm rot="-62558">
            <a:off x="1616745" y="1702549"/>
            <a:ext cx="7556080" cy="8471968"/>
          </a:xfrm>
          <a:custGeom>
            <a:avLst/>
            <a:gdLst/>
            <a:ahLst/>
            <a:cxnLst/>
            <a:rect l="l" t="t" r="r" b="b"/>
            <a:pathLst>
              <a:path w="7556080" h="8471968">
                <a:moveTo>
                  <a:pt x="0" y="0"/>
                </a:moveTo>
                <a:lnTo>
                  <a:pt x="7556080" y="0"/>
                </a:lnTo>
                <a:lnTo>
                  <a:pt x="7556080" y="8471968"/>
                </a:lnTo>
                <a:lnTo>
                  <a:pt x="0" y="8471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953" t="-140455" r="-240710" b="-66115"/>
            </a:stretch>
          </a:blipFill>
        </p:spPr>
      </p:sp>
      <p:sp>
        <p:nvSpPr>
          <p:cNvPr id="6" name="Freeform 6"/>
          <p:cNvSpPr/>
          <p:nvPr/>
        </p:nvSpPr>
        <p:spPr>
          <a:xfrm rot="-62558">
            <a:off x="8589982" y="2075289"/>
            <a:ext cx="7473431" cy="2990412"/>
          </a:xfrm>
          <a:custGeom>
            <a:avLst/>
            <a:gdLst/>
            <a:ahLst/>
            <a:cxnLst/>
            <a:rect l="l" t="t" r="r" b="b"/>
            <a:pathLst>
              <a:path w="7473431" h="2990412">
                <a:moveTo>
                  <a:pt x="0" y="0"/>
                </a:moveTo>
                <a:lnTo>
                  <a:pt x="7473432" y="0"/>
                </a:lnTo>
                <a:lnTo>
                  <a:pt x="7473432" y="2990412"/>
                </a:lnTo>
                <a:lnTo>
                  <a:pt x="0" y="2990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067" t="-317720" r="-75404" b="-262987"/>
            </a:stretch>
          </a:blipFill>
        </p:spPr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511619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4" name="Freeform 4"/>
          <p:cNvSpPr/>
          <p:nvPr/>
        </p:nvSpPr>
        <p:spPr>
          <a:xfrm>
            <a:off x="9679782" y="2668446"/>
            <a:ext cx="8608218" cy="6589854"/>
          </a:xfrm>
          <a:custGeom>
            <a:avLst/>
            <a:gdLst/>
            <a:ahLst/>
            <a:cxnLst/>
            <a:rect l="l" t="t" r="r" b="b"/>
            <a:pathLst>
              <a:path w="8608218" h="6589854">
                <a:moveTo>
                  <a:pt x="0" y="0"/>
                </a:moveTo>
                <a:lnTo>
                  <a:pt x="8608218" y="0"/>
                </a:lnTo>
                <a:lnTo>
                  <a:pt x="8608218" y="6589854"/>
                </a:lnTo>
                <a:lnTo>
                  <a:pt x="0" y="6589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432" t="-210603" r="-105589" b="-1024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2865768"/>
            <a:ext cx="9679782" cy="6736344"/>
          </a:xfrm>
          <a:custGeom>
            <a:avLst/>
            <a:gdLst/>
            <a:ahLst/>
            <a:cxnLst/>
            <a:rect l="l" t="t" r="r" b="b"/>
            <a:pathLst>
              <a:path w="9679782" h="6736344">
                <a:moveTo>
                  <a:pt x="0" y="0"/>
                </a:moveTo>
                <a:lnTo>
                  <a:pt x="9679782" y="0"/>
                </a:lnTo>
                <a:lnTo>
                  <a:pt x="9679782" y="6736344"/>
                </a:lnTo>
                <a:lnTo>
                  <a:pt x="0" y="6736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112" t="-108195" r="-85298" b="-106106"/>
            </a:stretch>
          </a:blipFill>
        </p:spPr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493069"/>
          </a:xfrm>
          <a:custGeom>
            <a:avLst/>
            <a:gdLst/>
            <a:ahLst/>
            <a:cxnLst/>
            <a:rect l="l" t="t" r="r" b="b"/>
            <a:pathLst>
              <a:path w="18288000" h="1493069">
                <a:moveTo>
                  <a:pt x="0" y="0"/>
                </a:moveTo>
                <a:lnTo>
                  <a:pt x="18288000" y="0"/>
                </a:lnTo>
                <a:lnTo>
                  <a:pt x="18288000" y="1493068"/>
                </a:lnTo>
                <a:lnTo>
                  <a:pt x="0" y="1493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55582" b="-126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17922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4" name="Freeform 4"/>
          <p:cNvSpPr/>
          <p:nvPr/>
        </p:nvSpPr>
        <p:spPr>
          <a:xfrm>
            <a:off x="10079037" y="4776788"/>
            <a:ext cx="6965156" cy="5510212"/>
          </a:xfrm>
          <a:custGeom>
            <a:avLst/>
            <a:gdLst/>
            <a:ahLst/>
            <a:cxnLst/>
            <a:rect l="l" t="t" r="r" b="b"/>
            <a:pathLst>
              <a:path w="6965156" h="5510212">
                <a:moveTo>
                  <a:pt x="0" y="0"/>
                </a:moveTo>
                <a:lnTo>
                  <a:pt x="6965155" y="0"/>
                </a:lnTo>
                <a:lnTo>
                  <a:pt x="6965155" y="5510212"/>
                </a:lnTo>
                <a:lnTo>
                  <a:pt x="0" y="5510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8801" t="-166875" r="-96314" b="-16301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231482"/>
            <a:ext cx="7081243" cy="5572125"/>
          </a:xfrm>
          <a:custGeom>
            <a:avLst/>
            <a:gdLst/>
            <a:ahLst/>
            <a:cxnLst/>
            <a:rect l="l" t="t" r="r" b="b"/>
            <a:pathLst>
              <a:path w="7081243" h="5572125">
                <a:moveTo>
                  <a:pt x="0" y="0"/>
                </a:moveTo>
                <a:lnTo>
                  <a:pt x="7081243" y="0"/>
                </a:lnTo>
                <a:lnTo>
                  <a:pt x="7081243" y="5572125"/>
                </a:lnTo>
                <a:lnTo>
                  <a:pt x="0" y="5572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114" t="-169304" r="-215885" b="-16684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248096" y="1541122"/>
            <a:ext cx="8313518" cy="740353"/>
            <a:chOff x="0" y="0"/>
            <a:chExt cx="11084691" cy="98713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084691" cy="987137"/>
              <a:chOff x="0" y="0"/>
              <a:chExt cx="2144655" cy="1909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44655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144655" h="190990">
                    <a:moveTo>
                      <a:pt x="47493" y="0"/>
                    </a:moveTo>
                    <a:lnTo>
                      <a:pt x="2097162" y="0"/>
                    </a:lnTo>
                    <a:cubicBezTo>
                      <a:pt x="2123391" y="0"/>
                      <a:pt x="2144655" y="21264"/>
                      <a:pt x="2144655" y="47493"/>
                    </a:cubicBezTo>
                    <a:lnTo>
                      <a:pt x="2144655" y="143497"/>
                    </a:lnTo>
                    <a:cubicBezTo>
                      <a:pt x="2144655" y="169727"/>
                      <a:pt x="2123391" y="190990"/>
                      <a:pt x="2097162" y="190990"/>
                    </a:cubicBezTo>
                    <a:lnTo>
                      <a:pt x="47493" y="190990"/>
                    </a:lnTo>
                    <a:cubicBezTo>
                      <a:pt x="21264" y="190990"/>
                      <a:pt x="0" y="169727"/>
                      <a:pt x="0" y="143497"/>
                    </a:cubicBezTo>
                    <a:lnTo>
                      <a:pt x="0" y="47493"/>
                    </a:lnTo>
                    <a:cubicBezTo>
                      <a:pt x="0" y="21264"/>
                      <a:pt x="21264" y="0"/>
                      <a:pt x="474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97483" y="217613"/>
              <a:ext cx="10289528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– SOLDAS EM ÂNGULO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5865" y="2414747"/>
            <a:ext cx="16659076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5"/>
              </a:lnSpc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1)  A penetração da raiz da solda em ângulo virá indicada em parênteses.</a:t>
            </a:r>
          </a:p>
          <a:p>
            <a:pPr>
              <a:lnSpc>
                <a:spcPts val="5495"/>
              </a:lnSpc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2)  As pernas da solda estão indicadas ao lado esquerdo do símbolo de solda em ângulo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493069"/>
          </a:xfrm>
          <a:custGeom>
            <a:avLst/>
            <a:gdLst/>
            <a:ahLst/>
            <a:cxnLst/>
            <a:rect l="l" t="t" r="r" b="b"/>
            <a:pathLst>
              <a:path w="18288000" h="1493069">
                <a:moveTo>
                  <a:pt x="0" y="0"/>
                </a:moveTo>
                <a:lnTo>
                  <a:pt x="18288000" y="0"/>
                </a:lnTo>
                <a:lnTo>
                  <a:pt x="18288000" y="1493068"/>
                </a:lnTo>
                <a:lnTo>
                  <a:pt x="0" y="1493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55582" b="-126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17922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248096" y="1541122"/>
            <a:ext cx="8313518" cy="740353"/>
            <a:chOff x="0" y="0"/>
            <a:chExt cx="11084691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084691" cy="987137"/>
              <a:chOff x="0" y="0"/>
              <a:chExt cx="2144655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4655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144655" h="190990">
                    <a:moveTo>
                      <a:pt x="47493" y="0"/>
                    </a:moveTo>
                    <a:lnTo>
                      <a:pt x="2097162" y="0"/>
                    </a:lnTo>
                    <a:cubicBezTo>
                      <a:pt x="2123391" y="0"/>
                      <a:pt x="2144655" y="21264"/>
                      <a:pt x="2144655" y="47493"/>
                    </a:cubicBezTo>
                    <a:lnTo>
                      <a:pt x="2144655" y="143497"/>
                    </a:lnTo>
                    <a:cubicBezTo>
                      <a:pt x="2144655" y="169727"/>
                      <a:pt x="2123391" y="190990"/>
                      <a:pt x="2097162" y="190990"/>
                    </a:cubicBezTo>
                    <a:lnTo>
                      <a:pt x="47493" y="190990"/>
                    </a:lnTo>
                    <a:cubicBezTo>
                      <a:pt x="21264" y="190990"/>
                      <a:pt x="0" y="169727"/>
                      <a:pt x="0" y="143497"/>
                    </a:cubicBezTo>
                    <a:lnTo>
                      <a:pt x="0" y="47493"/>
                    </a:lnTo>
                    <a:cubicBezTo>
                      <a:pt x="0" y="21264"/>
                      <a:pt x="21264" y="0"/>
                      <a:pt x="474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97483" y="217613"/>
              <a:ext cx="10289528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– SOLDAS EM ÂNGULO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5865" y="2414747"/>
            <a:ext cx="18042135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5"/>
              </a:lnSpc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3)  No caso de solda de pernas desiguais, as cotas devem indicar primeiro a altura da perna e depois o seu comprimento.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9108" y="4484537"/>
            <a:ext cx="7768921" cy="5253105"/>
          </a:xfrm>
          <a:custGeom>
            <a:avLst/>
            <a:gdLst/>
            <a:ahLst/>
            <a:cxnLst/>
            <a:rect l="l" t="t" r="r" b="b"/>
            <a:pathLst>
              <a:path w="7768921" h="5253105">
                <a:moveTo>
                  <a:pt x="0" y="0"/>
                </a:moveTo>
                <a:lnTo>
                  <a:pt x="7768921" y="0"/>
                </a:lnTo>
                <a:lnTo>
                  <a:pt x="7768921" y="5253105"/>
                </a:lnTo>
                <a:lnTo>
                  <a:pt x="0" y="5253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72" r="-15461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62468" y="4869657"/>
            <a:ext cx="8980898" cy="4482865"/>
          </a:xfrm>
          <a:custGeom>
            <a:avLst/>
            <a:gdLst/>
            <a:ahLst/>
            <a:cxnLst/>
            <a:rect l="l" t="t" r="r" b="b"/>
            <a:pathLst>
              <a:path w="8980898" h="4482865">
                <a:moveTo>
                  <a:pt x="0" y="0"/>
                </a:moveTo>
                <a:lnTo>
                  <a:pt x="8980897" y="0"/>
                </a:lnTo>
                <a:lnTo>
                  <a:pt x="8980897" y="4482865"/>
                </a:lnTo>
                <a:lnTo>
                  <a:pt x="0" y="4482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959" r="-1078"/>
            </a:stretch>
          </a:blipFill>
        </p:spPr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493069"/>
          </a:xfrm>
          <a:custGeom>
            <a:avLst/>
            <a:gdLst/>
            <a:ahLst/>
            <a:cxnLst/>
            <a:rect l="l" t="t" r="r" b="b"/>
            <a:pathLst>
              <a:path w="18288000" h="1493069">
                <a:moveTo>
                  <a:pt x="0" y="0"/>
                </a:moveTo>
                <a:lnTo>
                  <a:pt x="18288000" y="0"/>
                </a:lnTo>
                <a:lnTo>
                  <a:pt x="18288000" y="1493068"/>
                </a:lnTo>
                <a:lnTo>
                  <a:pt x="0" y="1493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55582" b="-126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17922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248096" y="1541122"/>
            <a:ext cx="8313518" cy="740353"/>
            <a:chOff x="0" y="0"/>
            <a:chExt cx="11084691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084691" cy="987137"/>
              <a:chOff x="0" y="0"/>
              <a:chExt cx="2144655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4655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144655" h="190990">
                    <a:moveTo>
                      <a:pt x="47493" y="0"/>
                    </a:moveTo>
                    <a:lnTo>
                      <a:pt x="2097162" y="0"/>
                    </a:lnTo>
                    <a:cubicBezTo>
                      <a:pt x="2123391" y="0"/>
                      <a:pt x="2144655" y="21264"/>
                      <a:pt x="2144655" y="47493"/>
                    </a:cubicBezTo>
                    <a:lnTo>
                      <a:pt x="2144655" y="143497"/>
                    </a:lnTo>
                    <a:cubicBezTo>
                      <a:pt x="2144655" y="169727"/>
                      <a:pt x="2123391" y="190990"/>
                      <a:pt x="2097162" y="190990"/>
                    </a:cubicBezTo>
                    <a:lnTo>
                      <a:pt x="47493" y="190990"/>
                    </a:lnTo>
                    <a:cubicBezTo>
                      <a:pt x="21264" y="190990"/>
                      <a:pt x="0" y="169727"/>
                      <a:pt x="0" y="143497"/>
                    </a:cubicBezTo>
                    <a:lnTo>
                      <a:pt x="0" y="47493"/>
                    </a:lnTo>
                    <a:cubicBezTo>
                      <a:pt x="0" y="21264"/>
                      <a:pt x="21264" y="0"/>
                      <a:pt x="474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97483" y="217613"/>
              <a:ext cx="10289528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– SOLDAS EM ÂNGULO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5865" y="2414747"/>
            <a:ext cx="18042135" cy="135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5"/>
              </a:lnSpc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4)  A abertura da raiz em todos os tipos de solda deve ser representada dentro do símbolo de solda.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70552" y="3492640"/>
            <a:ext cx="5985959" cy="3510181"/>
          </a:xfrm>
          <a:custGeom>
            <a:avLst/>
            <a:gdLst/>
            <a:ahLst/>
            <a:cxnLst/>
            <a:rect l="l" t="t" r="r" b="b"/>
            <a:pathLst>
              <a:path w="5985959" h="3510181">
                <a:moveTo>
                  <a:pt x="0" y="0"/>
                </a:moveTo>
                <a:lnTo>
                  <a:pt x="5985958" y="0"/>
                </a:lnTo>
                <a:lnTo>
                  <a:pt x="5985958" y="3510181"/>
                </a:lnTo>
                <a:lnTo>
                  <a:pt x="0" y="351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218" t="-609339" r="-206135" b="-22616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0791" y="6754082"/>
            <a:ext cx="6185480" cy="3321831"/>
          </a:xfrm>
          <a:custGeom>
            <a:avLst/>
            <a:gdLst/>
            <a:ahLst/>
            <a:cxnLst/>
            <a:rect l="l" t="t" r="r" b="b"/>
            <a:pathLst>
              <a:path w="6185480" h="3321831">
                <a:moveTo>
                  <a:pt x="0" y="0"/>
                </a:moveTo>
                <a:lnTo>
                  <a:pt x="6185480" y="0"/>
                </a:lnTo>
                <a:lnTo>
                  <a:pt x="6185480" y="3321831"/>
                </a:lnTo>
                <a:lnTo>
                  <a:pt x="0" y="3321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218" t="-817693" r="-206135" b="-10381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46620" y="3175121"/>
            <a:ext cx="7760369" cy="3998774"/>
          </a:xfrm>
          <a:custGeom>
            <a:avLst/>
            <a:gdLst/>
            <a:ahLst/>
            <a:cxnLst/>
            <a:rect l="l" t="t" r="r" b="b"/>
            <a:pathLst>
              <a:path w="7760369" h="3998774">
                <a:moveTo>
                  <a:pt x="0" y="0"/>
                </a:moveTo>
                <a:lnTo>
                  <a:pt x="7760369" y="0"/>
                </a:lnTo>
                <a:lnTo>
                  <a:pt x="7760369" y="3998774"/>
                </a:lnTo>
                <a:lnTo>
                  <a:pt x="0" y="3998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657" t="-484789" r="-52317" b="-19221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06052" y="6925156"/>
            <a:ext cx="7500938" cy="3214653"/>
          </a:xfrm>
          <a:custGeom>
            <a:avLst/>
            <a:gdLst/>
            <a:ahLst/>
            <a:cxnLst/>
            <a:rect l="l" t="t" r="r" b="b"/>
            <a:pathLst>
              <a:path w="7500938" h="3214653">
                <a:moveTo>
                  <a:pt x="0" y="0"/>
                </a:moveTo>
                <a:lnTo>
                  <a:pt x="7500937" y="0"/>
                </a:lnTo>
                <a:lnTo>
                  <a:pt x="7500937" y="3214653"/>
                </a:lnTo>
                <a:lnTo>
                  <a:pt x="0" y="321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131" t="-898032" r="-89291" b="-162966"/>
            </a:stretch>
          </a:blipFill>
        </p:spPr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493069"/>
          </a:xfrm>
          <a:custGeom>
            <a:avLst/>
            <a:gdLst/>
            <a:ahLst/>
            <a:cxnLst/>
            <a:rect l="l" t="t" r="r" b="b"/>
            <a:pathLst>
              <a:path w="18288000" h="1493069">
                <a:moveTo>
                  <a:pt x="0" y="0"/>
                </a:moveTo>
                <a:lnTo>
                  <a:pt x="18288000" y="0"/>
                </a:lnTo>
                <a:lnTo>
                  <a:pt x="18288000" y="1493068"/>
                </a:lnTo>
                <a:lnTo>
                  <a:pt x="0" y="1493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55582" b="-126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17922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248096" y="1541122"/>
            <a:ext cx="8313518" cy="740353"/>
            <a:chOff x="0" y="0"/>
            <a:chExt cx="11084691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084691" cy="987137"/>
              <a:chOff x="0" y="0"/>
              <a:chExt cx="2144655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4655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144655" h="190990">
                    <a:moveTo>
                      <a:pt x="47493" y="0"/>
                    </a:moveTo>
                    <a:lnTo>
                      <a:pt x="2097162" y="0"/>
                    </a:lnTo>
                    <a:cubicBezTo>
                      <a:pt x="2123391" y="0"/>
                      <a:pt x="2144655" y="21264"/>
                      <a:pt x="2144655" y="47493"/>
                    </a:cubicBezTo>
                    <a:lnTo>
                      <a:pt x="2144655" y="143497"/>
                    </a:lnTo>
                    <a:cubicBezTo>
                      <a:pt x="2144655" y="169727"/>
                      <a:pt x="2123391" y="190990"/>
                      <a:pt x="2097162" y="190990"/>
                    </a:cubicBezTo>
                    <a:lnTo>
                      <a:pt x="47493" y="190990"/>
                    </a:lnTo>
                    <a:cubicBezTo>
                      <a:pt x="21264" y="190990"/>
                      <a:pt x="0" y="169727"/>
                      <a:pt x="0" y="143497"/>
                    </a:cubicBezTo>
                    <a:lnTo>
                      <a:pt x="0" y="47493"/>
                    </a:lnTo>
                    <a:cubicBezTo>
                      <a:pt x="0" y="21264"/>
                      <a:pt x="21264" y="0"/>
                      <a:pt x="474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97483" y="217613"/>
              <a:ext cx="10289528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– SOLDAS EM ÂNGULO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5865" y="2414747"/>
            <a:ext cx="15248334" cy="65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5"/>
              </a:lnSpc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5)  As dimensões de uma solda descontínua são indicadas à direita do símbolo. .</a:t>
            </a:r>
          </a:p>
        </p:txBody>
      </p:sp>
      <p:sp>
        <p:nvSpPr>
          <p:cNvPr id="10" name="Freeform 10"/>
          <p:cNvSpPr/>
          <p:nvPr/>
        </p:nvSpPr>
        <p:spPr>
          <a:xfrm>
            <a:off x="485948" y="3986081"/>
            <a:ext cx="17610487" cy="3444262"/>
          </a:xfrm>
          <a:custGeom>
            <a:avLst/>
            <a:gdLst/>
            <a:ahLst/>
            <a:cxnLst/>
            <a:rect l="l" t="t" r="r" b="b"/>
            <a:pathLst>
              <a:path w="17610487" h="3444262">
                <a:moveTo>
                  <a:pt x="0" y="0"/>
                </a:moveTo>
                <a:lnTo>
                  <a:pt x="17610487" y="0"/>
                </a:lnTo>
                <a:lnTo>
                  <a:pt x="17610487" y="3444262"/>
                </a:lnTo>
                <a:lnTo>
                  <a:pt x="0" y="3444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896" t="-270225" r="-37873" b="-94216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86611" y="8337468"/>
            <a:ext cx="1479143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Indica-se primeiro o comprimento e a seguir o espaçamento entre os centros.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45703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2510257"/>
            <a:ext cx="15891193" cy="7523438"/>
          </a:xfrm>
          <a:custGeom>
            <a:avLst/>
            <a:gdLst/>
            <a:ahLst/>
            <a:cxnLst/>
            <a:rect l="l" t="t" r="r" b="b"/>
            <a:pathLst>
              <a:path w="15891193" h="7523438">
                <a:moveTo>
                  <a:pt x="0" y="0"/>
                </a:moveTo>
                <a:lnTo>
                  <a:pt x="15891193" y="0"/>
                </a:lnTo>
                <a:lnTo>
                  <a:pt x="15891193" y="7523438"/>
                </a:lnTo>
                <a:lnTo>
                  <a:pt x="0" y="752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833" t="-60389" r="-6961" b="-219888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458087" y="1655604"/>
            <a:ext cx="11371825" cy="740353"/>
            <a:chOff x="0" y="0"/>
            <a:chExt cx="15162434" cy="9871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162434" cy="987137"/>
              <a:chOff x="0" y="0"/>
              <a:chExt cx="2933612" cy="19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933612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933612" h="190990">
                    <a:moveTo>
                      <a:pt x="34721" y="0"/>
                    </a:moveTo>
                    <a:lnTo>
                      <a:pt x="2898892" y="0"/>
                    </a:lnTo>
                    <a:cubicBezTo>
                      <a:pt x="2908100" y="0"/>
                      <a:pt x="2916932" y="3658"/>
                      <a:pt x="2923443" y="10169"/>
                    </a:cubicBezTo>
                    <a:cubicBezTo>
                      <a:pt x="2929954" y="16681"/>
                      <a:pt x="2933612" y="25512"/>
                      <a:pt x="2933612" y="34721"/>
                    </a:cubicBezTo>
                    <a:lnTo>
                      <a:pt x="2933612" y="156270"/>
                    </a:lnTo>
                    <a:cubicBezTo>
                      <a:pt x="2933612" y="165478"/>
                      <a:pt x="2929954" y="174309"/>
                      <a:pt x="2923443" y="180821"/>
                    </a:cubicBezTo>
                    <a:cubicBezTo>
                      <a:pt x="2916932" y="187332"/>
                      <a:pt x="2908100" y="190990"/>
                      <a:pt x="2898892" y="190990"/>
                    </a:cubicBezTo>
                    <a:lnTo>
                      <a:pt x="34721" y="190990"/>
                    </a:lnTo>
                    <a:cubicBezTo>
                      <a:pt x="25512" y="190990"/>
                      <a:pt x="16681" y="187332"/>
                      <a:pt x="10169" y="180821"/>
                    </a:cubicBezTo>
                    <a:cubicBezTo>
                      <a:pt x="3658" y="174309"/>
                      <a:pt x="0" y="165478"/>
                      <a:pt x="0" y="156270"/>
                    </a:cubicBezTo>
                    <a:lnTo>
                      <a:pt x="0" y="34721"/>
                    </a:lnTo>
                    <a:cubicBezTo>
                      <a:pt x="0" y="25512"/>
                      <a:pt x="3658" y="16681"/>
                      <a:pt x="10169" y="10169"/>
                    </a:cubicBezTo>
                    <a:cubicBezTo>
                      <a:pt x="16681" y="3658"/>
                      <a:pt x="25512" y="0"/>
                      <a:pt x="34721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06919" y="217613"/>
              <a:ext cx="14074752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– SOLDAS EM ÂNGULO DESCONTÍNUAS</a:t>
              </a: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45703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58087" y="1655604"/>
            <a:ext cx="11371825" cy="740353"/>
            <a:chOff x="0" y="0"/>
            <a:chExt cx="15162434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162434" cy="987137"/>
              <a:chOff x="0" y="0"/>
              <a:chExt cx="2933612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33612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933612" h="190990">
                    <a:moveTo>
                      <a:pt x="34721" y="0"/>
                    </a:moveTo>
                    <a:lnTo>
                      <a:pt x="2898892" y="0"/>
                    </a:lnTo>
                    <a:cubicBezTo>
                      <a:pt x="2908100" y="0"/>
                      <a:pt x="2916932" y="3658"/>
                      <a:pt x="2923443" y="10169"/>
                    </a:cubicBezTo>
                    <a:cubicBezTo>
                      <a:pt x="2929954" y="16681"/>
                      <a:pt x="2933612" y="25512"/>
                      <a:pt x="2933612" y="34721"/>
                    </a:cubicBezTo>
                    <a:lnTo>
                      <a:pt x="2933612" y="156270"/>
                    </a:lnTo>
                    <a:cubicBezTo>
                      <a:pt x="2933612" y="165478"/>
                      <a:pt x="2929954" y="174309"/>
                      <a:pt x="2923443" y="180821"/>
                    </a:cubicBezTo>
                    <a:cubicBezTo>
                      <a:pt x="2916932" y="187332"/>
                      <a:pt x="2908100" y="190990"/>
                      <a:pt x="2898892" y="190990"/>
                    </a:cubicBezTo>
                    <a:lnTo>
                      <a:pt x="34721" y="190990"/>
                    </a:lnTo>
                    <a:cubicBezTo>
                      <a:pt x="25512" y="190990"/>
                      <a:pt x="16681" y="187332"/>
                      <a:pt x="10169" y="180821"/>
                    </a:cubicBezTo>
                    <a:cubicBezTo>
                      <a:pt x="3658" y="174309"/>
                      <a:pt x="0" y="165478"/>
                      <a:pt x="0" y="156270"/>
                    </a:cubicBezTo>
                    <a:lnTo>
                      <a:pt x="0" y="34721"/>
                    </a:lnTo>
                    <a:cubicBezTo>
                      <a:pt x="0" y="25512"/>
                      <a:pt x="3658" y="16681"/>
                      <a:pt x="10169" y="10169"/>
                    </a:cubicBezTo>
                    <a:cubicBezTo>
                      <a:pt x="16681" y="3658"/>
                      <a:pt x="25512" y="0"/>
                      <a:pt x="34721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06919" y="217613"/>
              <a:ext cx="14074752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– SOLDAS EM ÂNGULO DESCONTÍNUAS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70247" y="2510257"/>
            <a:ext cx="17347506" cy="7724701"/>
          </a:xfrm>
          <a:custGeom>
            <a:avLst/>
            <a:gdLst/>
            <a:ahLst/>
            <a:cxnLst/>
            <a:rect l="l" t="t" r="r" b="b"/>
            <a:pathLst>
              <a:path w="17347506" h="7724701">
                <a:moveTo>
                  <a:pt x="0" y="0"/>
                </a:moveTo>
                <a:lnTo>
                  <a:pt x="17347506" y="0"/>
                </a:lnTo>
                <a:lnTo>
                  <a:pt x="17347506" y="7724700"/>
                </a:lnTo>
                <a:lnTo>
                  <a:pt x="0" y="772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12" t="-172794" r="-6310" b="-130968"/>
            </a:stretch>
          </a:blipFill>
        </p:spPr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45703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58087" y="1655604"/>
            <a:ext cx="11371825" cy="740353"/>
            <a:chOff x="0" y="0"/>
            <a:chExt cx="15162434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162434" cy="987137"/>
              <a:chOff x="0" y="0"/>
              <a:chExt cx="2933612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33612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933612" h="190990">
                    <a:moveTo>
                      <a:pt x="34721" y="0"/>
                    </a:moveTo>
                    <a:lnTo>
                      <a:pt x="2898892" y="0"/>
                    </a:lnTo>
                    <a:cubicBezTo>
                      <a:pt x="2908100" y="0"/>
                      <a:pt x="2916932" y="3658"/>
                      <a:pt x="2923443" y="10169"/>
                    </a:cubicBezTo>
                    <a:cubicBezTo>
                      <a:pt x="2929954" y="16681"/>
                      <a:pt x="2933612" y="25512"/>
                      <a:pt x="2933612" y="34721"/>
                    </a:cubicBezTo>
                    <a:lnTo>
                      <a:pt x="2933612" y="156270"/>
                    </a:lnTo>
                    <a:cubicBezTo>
                      <a:pt x="2933612" y="165478"/>
                      <a:pt x="2929954" y="174309"/>
                      <a:pt x="2923443" y="180821"/>
                    </a:cubicBezTo>
                    <a:cubicBezTo>
                      <a:pt x="2916932" y="187332"/>
                      <a:pt x="2908100" y="190990"/>
                      <a:pt x="2898892" y="190990"/>
                    </a:cubicBezTo>
                    <a:lnTo>
                      <a:pt x="34721" y="190990"/>
                    </a:lnTo>
                    <a:cubicBezTo>
                      <a:pt x="25512" y="190990"/>
                      <a:pt x="16681" y="187332"/>
                      <a:pt x="10169" y="180821"/>
                    </a:cubicBezTo>
                    <a:cubicBezTo>
                      <a:pt x="3658" y="174309"/>
                      <a:pt x="0" y="165478"/>
                      <a:pt x="0" y="156270"/>
                    </a:cubicBezTo>
                    <a:lnTo>
                      <a:pt x="0" y="34721"/>
                    </a:lnTo>
                    <a:cubicBezTo>
                      <a:pt x="0" y="25512"/>
                      <a:pt x="3658" y="16681"/>
                      <a:pt x="10169" y="10169"/>
                    </a:cubicBezTo>
                    <a:cubicBezTo>
                      <a:pt x="16681" y="3658"/>
                      <a:pt x="25512" y="0"/>
                      <a:pt x="34721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06919" y="217613"/>
              <a:ext cx="14074752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– SOLDAS EM CHANFRO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584833" y="4453400"/>
            <a:ext cx="7129527" cy="5230620"/>
          </a:xfrm>
          <a:custGeom>
            <a:avLst/>
            <a:gdLst/>
            <a:ahLst/>
            <a:cxnLst/>
            <a:rect l="l" t="t" r="r" b="b"/>
            <a:pathLst>
              <a:path w="7129527" h="5230620">
                <a:moveTo>
                  <a:pt x="0" y="0"/>
                </a:moveTo>
                <a:lnTo>
                  <a:pt x="7129527" y="0"/>
                </a:lnTo>
                <a:lnTo>
                  <a:pt x="7129527" y="5230620"/>
                </a:lnTo>
                <a:lnTo>
                  <a:pt x="0" y="523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408" r="-5073" b="-3392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85807" y="4453400"/>
            <a:ext cx="5122892" cy="5591865"/>
          </a:xfrm>
          <a:custGeom>
            <a:avLst/>
            <a:gdLst/>
            <a:ahLst/>
            <a:cxnLst/>
            <a:rect l="l" t="t" r="r" b="b"/>
            <a:pathLst>
              <a:path w="5122892" h="5591865">
                <a:moveTo>
                  <a:pt x="0" y="0"/>
                </a:moveTo>
                <a:lnTo>
                  <a:pt x="5122892" y="0"/>
                </a:lnTo>
                <a:lnTo>
                  <a:pt x="5122892" y="5591866"/>
                </a:lnTo>
                <a:lnTo>
                  <a:pt x="0" y="559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334" t="-6175" r="-158856" b="-2376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2500732"/>
            <a:ext cx="182880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A profundidade de preparação do bisel vem indicada à esquerda da penetração da junta e sem parêntese.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45703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58087" y="1655604"/>
            <a:ext cx="11371825" cy="740353"/>
            <a:chOff x="0" y="0"/>
            <a:chExt cx="15162434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162434" cy="987137"/>
              <a:chOff x="0" y="0"/>
              <a:chExt cx="2933612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33612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933612" h="190990">
                    <a:moveTo>
                      <a:pt x="34721" y="0"/>
                    </a:moveTo>
                    <a:lnTo>
                      <a:pt x="2898892" y="0"/>
                    </a:lnTo>
                    <a:cubicBezTo>
                      <a:pt x="2908100" y="0"/>
                      <a:pt x="2916932" y="3658"/>
                      <a:pt x="2923443" y="10169"/>
                    </a:cubicBezTo>
                    <a:cubicBezTo>
                      <a:pt x="2929954" y="16681"/>
                      <a:pt x="2933612" y="25512"/>
                      <a:pt x="2933612" y="34721"/>
                    </a:cubicBezTo>
                    <a:lnTo>
                      <a:pt x="2933612" y="156270"/>
                    </a:lnTo>
                    <a:cubicBezTo>
                      <a:pt x="2933612" y="165478"/>
                      <a:pt x="2929954" y="174309"/>
                      <a:pt x="2923443" y="180821"/>
                    </a:cubicBezTo>
                    <a:cubicBezTo>
                      <a:pt x="2916932" y="187332"/>
                      <a:pt x="2908100" y="190990"/>
                      <a:pt x="2898892" y="190990"/>
                    </a:cubicBezTo>
                    <a:lnTo>
                      <a:pt x="34721" y="190990"/>
                    </a:lnTo>
                    <a:cubicBezTo>
                      <a:pt x="25512" y="190990"/>
                      <a:pt x="16681" y="187332"/>
                      <a:pt x="10169" y="180821"/>
                    </a:cubicBezTo>
                    <a:cubicBezTo>
                      <a:pt x="3658" y="174309"/>
                      <a:pt x="0" y="165478"/>
                      <a:pt x="0" y="156270"/>
                    </a:cubicBezTo>
                    <a:lnTo>
                      <a:pt x="0" y="34721"/>
                    </a:lnTo>
                    <a:cubicBezTo>
                      <a:pt x="0" y="25512"/>
                      <a:pt x="3658" y="16681"/>
                      <a:pt x="10169" y="10169"/>
                    </a:cubicBezTo>
                    <a:cubicBezTo>
                      <a:pt x="16681" y="3658"/>
                      <a:pt x="25512" y="0"/>
                      <a:pt x="34721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06919" y="217613"/>
              <a:ext cx="14074752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– SOLDAS EM CHANFRO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500732"/>
            <a:ext cx="182880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tillium Web Bold"/>
              </a:rPr>
              <a:t>A profundidade de preparação do bisel vem indicada à esquerda da penetração da junta e sem parêntese.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918575" y="4158082"/>
            <a:ext cx="5911338" cy="5315296"/>
          </a:xfrm>
          <a:custGeom>
            <a:avLst/>
            <a:gdLst/>
            <a:ahLst/>
            <a:cxnLst/>
            <a:rect l="l" t="t" r="r" b="b"/>
            <a:pathLst>
              <a:path w="5911338" h="5315296">
                <a:moveTo>
                  <a:pt x="0" y="0"/>
                </a:moveTo>
                <a:lnTo>
                  <a:pt x="5911338" y="0"/>
                </a:lnTo>
                <a:lnTo>
                  <a:pt x="5911338" y="5315295"/>
                </a:lnTo>
                <a:lnTo>
                  <a:pt x="0" y="5315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769" t="-2939" b="-7164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20569" y="4289963"/>
            <a:ext cx="4832053" cy="5328484"/>
          </a:xfrm>
          <a:custGeom>
            <a:avLst/>
            <a:gdLst/>
            <a:ahLst/>
            <a:cxnLst/>
            <a:rect l="l" t="t" r="r" b="b"/>
            <a:pathLst>
              <a:path w="4832053" h="5328484">
                <a:moveTo>
                  <a:pt x="0" y="0"/>
                </a:moveTo>
                <a:lnTo>
                  <a:pt x="4832053" y="0"/>
                </a:lnTo>
                <a:lnTo>
                  <a:pt x="4832053" y="5328484"/>
                </a:lnTo>
                <a:lnTo>
                  <a:pt x="0" y="5328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84" t="-8514" r="-111017" b="-33543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190719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REGIÕES DE UMA JUNTA SOLDADA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626" y="1540903"/>
            <a:ext cx="18074748" cy="8080101"/>
            <a:chOff x="0" y="0"/>
            <a:chExt cx="24099664" cy="10773468"/>
          </a:xfrm>
        </p:grpSpPr>
        <p:sp>
          <p:nvSpPr>
            <p:cNvPr id="5" name="Freeform 5"/>
            <p:cNvSpPr/>
            <p:nvPr/>
          </p:nvSpPr>
          <p:spPr>
            <a:xfrm>
              <a:off x="7079725" y="0"/>
              <a:ext cx="8940140" cy="3369368"/>
            </a:xfrm>
            <a:custGeom>
              <a:avLst/>
              <a:gdLst/>
              <a:ahLst/>
              <a:cxnLst/>
              <a:rect l="l" t="t" r="r" b="b"/>
              <a:pathLst>
                <a:path w="8940140" h="3369368">
                  <a:moveTo>
                    <a:pt x="0" y="0"/>
                  </a:moveTo>
                  <a:lnTo>
                    <a:pt x="8940140" y="0"/>
                  </a:lnTo>
                  <a:lnTo>
                    <a:pt x="8940140" y="3369368"/>
                  </a:lnTo>
                  <a:lnTo>
                    <a:pt x="0" y="3369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7741" r="-58927" b="-237363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4688346" y="3924993"/>
              <a:ext cx="19411318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7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Titillium Web Bold"/>
                </a:rPr>
                <a:t>- Corresponde à região que esteve momentaneamente no estado líquido e cuja solidificação resultou da cessação ou afastamento da fonte de calor. Pode ser obtida em um ou vários passes.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8063" y="3967016"/>
              <a:ext cx="4111057" cy="354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8619" lvl="1" indent="-214309" algn="ctr">
                <a:lnSpc>
                  <a:spcPts val="178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85" spc="212">
                  <a:solidFill>
                    <a:srgbClr val="2BFF00"/>
                  </a:solidFill>
                  <a:latin typeface="Squartiqa Light Italics"/>
                </a:rPr>
                <a:t>Zona fundida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688346" y="5889259"/>
              <a:ext cx="19411318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7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Titillium Web Bold"/>
                </a:rPr>
                <a:t>- Envolve a zona fundida. É a região que, durante a soldagem, foi aquecida entre as linhas </a:t>
              </a:r>
              <a:r>
                <a:rPr lang="en-US" sz="2399">
                  <a:solidFill>
                    <a:srgbClr val="000000"/>
                  </a:solidFill>
                  <a:latin typeface="Titillium Web Bold Italics"/>
                </a:rPr>
                <a:t>liquidus</a:t>
              </a:r>
              <a:r>
                <a:rPr lang="en-US" sz="2399">
                  <a:solidFill>
                    <a:srgbClr val="000000"/>
                  </a:solidFill>
                  <a:latin typeface="Titillium Web Bold"/>
                </a:rPr>
                <a:t> e </a:t>
              </a:r>
              <a:r>
                <a:rPr lang="en-US" sz="2399">
                  <a:solidFill>
                    <a:srgbClr val="000000"/>
                  </a:solidFill>
                  <a:latin typeface="Titillium Web Bold Italics"/>
                </a:rPr>
                <a:t>solidus</a:t>
              </a:r>
              <a:r>
                <a:rPr lang="en-US" sz="2399">
                  <a:solidFill>
                    <a:srgbClr val="000000"/>
                  </a:solidFill>
                  <a:latin typeface="Titillium Web Bold"/>
                </a:rPr>
                <a:t>. Para os metais puros, se reduz a uma superfície.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31283"/>
              <a:ext cx="4688346" cy="64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6"/>
                </a:lnSpc>
                <a:spcBef>
                  <a:spcPct val="0"/>
                </a:spcBef>
              </a:pPr>
              <a:r>
                <a:rPr lang="en-US" sz="1985" spc="212">
                  <a:solidFill>
                    <a:srgbClr val="2BFF00"/>
                  </a:solidFill>
                  <a:latin typeface="Squartiqa Light Italics"/>
                </a:rPr>
                <a:t>2. Zona de ligação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688346" y="7853526"/>
              <a:ext cx="19411318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7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Titillium Web Bold"/>
                </a:rPr>
                <a:t>- Ocorrem modificações da estrutura ou de constituição do metal que esta sendo soldado. O calor proveniente da soldagem é a causa principal dessas transformações.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8286" y="7895550"/>
              <a:ext cx="4560059" cy="939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6"/>
                </a:lnSpc>
                <a:spcBef>
                  <a:spcPct val="0"/>
                </a:spcBef>
              </a:pPr>
              <a:r>
                <a:rPr lang="en-US" sz="1985" spc="212">
                  <a:solidFill>
                    <a:srgbClr val="2BFF00"/>
                  </a:solidFill>
                  <a:latin typeface="Squartiqa Light Italics"/>
                </a:rPr>
                <a:t>3. Zona termicamente afetada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688346" y="9817793"/>
              <a:ext cx="19411318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7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Titillium Web Bold"/>
                </a:rPr>
                <a:t>- Se refere ao metal que não sofreu modificações metalúrgicas. Excluem-se as alterações mecânicas como, por exemplo, as deformações e as tensões residuais.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8286" y="9859816"/>
              <a:ext cx="4560059" cy="64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6"/>
                </a:lnSpc>
                <a:spcBef>
                  <a:spcPct val="0"/>
                </a:spcBef>
              </a:pPr>
              <a:r>
                <a:rPr lang="en-US" sz="1985" spc="212">
                  <a:solidFill>
                    <a:srgbClr val="2BFF00"/>
                  </a:solidFill>
                  <a:latin typeface="Squartiqa Light Italics"/>
                </a:rPr>
                <a:t>4. Zona não afetada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443831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4" name="Freeform 4"/>
          <p:cNvSpPr/>
          <p:nvPr/>
        </p:nvSpPr>
        <p:spPr>
          <a:xfrm>
            <a:off x="9045873" y="2976781"/>
            <a:ext cx="8115300" cy="7069244"/>
          </a:xfrm>
          <a:custGeom>
            <a:avLst/>
            <a:gdLst/>
            <a:ahLst/>
            <a:cxnLst/>
            <a:rect l="l" t="t" r="r" b="b"/>
            <a:pathLst>
              <a:path w="8115300" h="7069244">
                <a:moveTo>
                  <a:pt x="0" y="0"/>
                </a:moveTo>
                <a:lnTo>
                  <a:pt x="8115300" y="0"/>
                </a:lnTo>
                <a:lnTo>
                  <a:pt x="8115300" y="7069245"/>
                </a:lnTo>
                <a:lnTo>
                  <a:pt x="0" y="7069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62" t="-115657" r="-114183" b="-46331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810415"/>
            <a:ext cx="7486092" cy="7067721"/>
          </a:xfrm>
          <a:custGeom>
            <a:avLst/>
            <a:gdLst/>
            <a:ahLst/>
            <a:cxnLst/>
            <a:rect l="l" t="t" r="r" b="b"/>
            <a:pathLst>
              <a:path w="7486092" h="7067721">
                <a:moveTo>
                  <a:pt x="0" y="0"/>
                </a:moveTo>
                <a:lnTo>
                  <a:pt x="7486092" y="0"/>
                </a:lnTo>
                <a:lnTo>
                  <a:pt x="7486092" y="7067720"/>
                </a:lnTo>
                <a:lnTo>
                  <a:pt x="0" y="7067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702" r="-110734" b="-104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059771" y="1655404"/>
            <a:ext cx="14168459" cy="740353"/>
            <a:chOff x="0" y="0"/>
            <a:chExt cx="18891278" cy="98713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891278" cy="987137"/>
              <a:chOff x="0" y="0"/>
              <a:chExt cx="3655066" cy="1909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655066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3655066" h="190990">
                    <a:moveTo>
                      <a:pt x="27867" y="0"/>
                    </a:moveTo>
                    <a:lnTo>
                      <a:pt x="3627198" y="0"/>
                    </a:lnTo>
                    <a:cubicBezTo>
                      <a:pt x="3634589" y="0"/>
                      <a:pt x="3641677" y="2936"/>
                      <a:pt x="3646903" y="8162"/>
                    </a:cubicBezTo>
                    <a:cubicBezTo>
                      <a:pt x="3652130" y="13388"/>
                      <a:pt x="3655066" y="20476"/>
                      <a:pt x="3655066" y="27867"/>
                    </a:cubicBezTo>
                    <a:lnTo>
                      <a:pt x="3655066" y="163123"/>
                    </a:lnTo>
                    <a:cubicBezTo>
                      <a:pt x="3655066" y="170514"/>
                      <a:pt x="3652130" y="177602"/>
                      <a:pt x="3646903" y="182828"/>
                    </a:cubicBezTo>
                    <a:cubicBezTo>
                      <a:pt x="3641677" y="188054"/>
                      <a:pt x="3634589" y="190990"/>
                      <a:pt x="3627198" y="190990"/>
                    </a:cubicBezTo>
                    <a:lnTo>
                      <a:pt x="27867" y="190990"/>
                    </a:lnTo>
                    <a:cubicBezTo>
                      <a:pt x="12477" y="190990"/>
                      <a:pt x="0" y="178514"/>
                      <a:pt x="0" y="163123"/>
                    </a:cubicBezTo>
                    <a:lnTo>
                      <a:pt x="0" y="27867"/>
                    </a:lnTo>
                    <a:cubicBezTo>
                      <a:pt x="0" y="20476"/>
                      <a:pt x="2936" y="13388"/>
                      <a:pt x="8162" y="8162"/>
                    </a:cubicBezTo>
                    <a:cubicBezTo>
                      <a:pt x="13388" y="2936"/>
                      <a:pt x="20476" y="0"/>
                      <a:pt x="2786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06991" y="217613"/>
              <a:ext cx="17536107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(”L”  “T”) – SOLDAS EM CHANFRO + SOLDA EM ÂNGULO</a:t>
              </a:r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443831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059771" y="1655404"/>
            <a:ext cx="14168459" cy="740353"/>
            <a:chOff x="0" y="0"/>
            <a:chExt cx="18891278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891278" cy="987137"/>
              <a:chOff x="0" y="0"/>
              <a:chExt cx="3655066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655066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3655066" h="190990">
                    <a:moveTo>
                      <a:pt x="27867" y="0"/>
                    </a:moveTo>
                    <a:lnTo>
                      <a:pt x="3627198" y="0"/>
                    </a:lnTo>
                    <a:cubicBezTo>
                      <a:pt x="3634589" y="0"/>
                      <a:pt x="3641677" y="2936"/>
                      <a:pt x="3646903" y="8162"/>
                    </a:cubicBezTo>
                    <a:cubicBezTo>
                      <a:pt x="3652130" y="13388"/>
                      <a:pt x="3655066" y="20476"/>
                      <a:pt x="3655066" y="27867"/>
                    </a:cubicBezTo>
                    <a:lnTo>
                      <a:pt x="3655066" y="163123"/>
                    </a:lnTo>
                    <a:cubicBezTo>
                      <a:pt x="3655066" y="170514"/>
                      <a:pt x="3652130" y="177602"/>
                      <a:pt x="3646903" y="182828"/>
                    </a:cubicBezTo>
                    <a:cubicBezTo>
                      <a:pt x="3641677" y="188054"/>
                      <a:pt x="3634589" y="190990"/>
                      <a:pt x="3627198" y="190990"/>
                    </a:cubicBezTo>
                    <a:lnTo>
                      <a:pt x="27867" y="190990"/>
                    </a:lnTo>
                    <a:cubicBezTo>
                      <a:pt x="12477" y="190990"/>
                      <a:pt x="0" y="178514"/>
                      <a:pt x="0" y="163123"/>
                    </a:cubicBezTo>
                    <a:lnTo>
                      <a:pt x="0" y="27867"/>
                    </a:lnTo>
                    <a:cubicBezTo>
                      <a:pt x="0" y="20476"/>
                      <a:pt x="2936" y="13388"/>
                      <a:pt x="8162" y="8162"/>
                    </a:cubicBezTo>
                    <a:cubicBezTo>
                      <a:pt x="13388" y="2936"/>
                      <a:pt x="20476" y="0"/>
                      <a:pt x="2786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506991" y="217613"/>
              <a:ext cx="17536107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ÂNGULO (”L”  “T”) – SOLDAS EM CHANFRO + SOLDA EM ÂNGULO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022762" y="3156010"/>
            <a:ext cx="7920239" cy="6653383"/>
          </a:xfrm>
          <a:custGeom>
            <a:avLst/>
            <a:gdLst/>
            <a:ahLst/>
            <a:cxnLst/>
            <a:rect l="l" t="t" r="r" b="b"/>
            <a:pathLst>
              <a:path w="7920239" h="6653383">
                <a:moveTo>
                  <a:pt x="0" y="0"/>
                </a:moveTo>
                <a:lnTo>
                  <a:pt x="7920238" y="0"/>
                </a:lnTo>
                <a:lnTo>
                  <a:pt x="7920238" y="6653383"/>
                </a:lnTo>
                <a:lnTo>
                  <a:pt x="0" y="6653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667" t="-254992" r="-95455" b="-28751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4437" y="2794060"/>
            <a:ext cx="6902166" cy="7067721"/>
          </a:xfrm>
          <a:custGeom>
            <a:avLst/>
            <a:gdLst/>
            <a:ahLst/>
            <a:cxnLst/>
            <a:rect l="l" t="t" r="r" b="b"/>
            <a:pathLst>
              <a:path w="6902166" h="7067721">
                <a:moveTo>
                  <a:pt x="0" y="0"/>
                </a:moveTo>
                <a:lnTo>
                  <a:pt x="6902166" y="0"/>
                </a:lnTo>
                <a:lnTo>
                  <a:pt x="6902166" y="7067721"/>
                </a:lnTo>
                <a:lnTo>
                  <a:pt x="0" y="706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0734" b="-5210"/>
            </a:stretch>
          </a:blipFill>
        </p:spPr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78412" y="364108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406" y="2461769"/>
            <a:ext cx="1701189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A dimensão da solda é indicada entre parêntese à esquerda do símbolo de solda.</a:t>
            </a:r>
          </a:p>
          <a:p>
            <a:pPr marL="386080" lvl="1" indent="-19304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A profundidade de preparação do bisel é indicada à esquerda da dimensão da solda, fora dos parênteses.</a:t>
            </a:r>
          </a:p>
          <a:p>
            <a:pPr marL="386080" lvl="1" indent="-19304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Para juntas com chanfros simples ou chanfros duplos, quando não houver indicação quanto à dimensão da solda e a profundidade de preparação do bisel, significa que a solda deverá ser executada com penetração total.</a:t>
            </a:r>
          </a:p>
        </p:txBody>
      </p:sp>
      <p:sp>
        <p:nvSpPr>
          <p:cNvPr id="5" name="Freeform 5"/>
          <p:cNvSpPr/>
          <p:nvPr/>
        </p:nvSpPr>
        <p:spPr>
          <a:xfrm>
            <a:off x="9754402" y="5275894"/>
            <a:ext cx="7504898" cy="4756322"/>
          </a:xfrm>
          <a:custGeom>
            <a:avLst/>
            <a:gdLst/>
            <a:ahLst/>
            <a:cxnLst/>
            <a:rect l="l" t="t" r="r" b="b"/>
            <a:pathLst>
              <a:path w="7504898" h="4756322">
                <a:moveTo>
                  <a:pt x="0" y="0"/>
                </a:moveTo>
                <a:lnTo>
                  <a:pt x="7504898" y="0"/>
                </a:lnTo>
                <a:lnTo>
                  <a:pt x="7504898" y="4756322"/>
                </a:lnTo>
                <a:lnTo>
                  <a:pt x="0" y="4756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349" b="-888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275894"/>
            <a:ext cx="6627648" cy="4826329"/>
          </a:xfrm>
          <a:custGeom>
            <a:avLst/>
            <a:gdLst/>
            <a:ahLst/>
            <a:cxnLst/>
            <a:rect l="l" t="t" r="r" b="b"/>
            <a:pathLst>
              <a:path w="6627648" h="4826329">
                <a:moveTo>
                  <a:pt x="0" y="0"/>
                </a:moveTo>
                <a:lnTo>
                  <a:pt x="6627648" y="0"/>
                </a:lnTo>
                <a:lnTo>
                  <a:pt x="6627648" y="4826329"/>
                </a:lnTo>
                <a:lnTo>
                  <a:pt x="0" y="482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0112" b="-2965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900727" y="1635922"/>
            <a:ext cx="4486546" cy="740353"/>
            <a:chOff x="0" y="0"/>
            <a:chExt cx="5982062" cy="98713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982062" cy="987137"/>
              <a:chOff x="0" y="0"/>
              <a:chExt cx="1157403" cy="19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57403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157403" h="190990">
                    <a:moveTo>
                      <a:pt x="88005" y="0"/>
                    </a:moveTo>
                    <a:lnTo>
                      <a:pt x="1069398" y="0"/>
                    </a:lnTo>
                    <a:cubicBezTo>
                      <a:pt x="1092739" y="0"/>
                      <a:pt x="1115123" y="9272"/>
                      <a:pt x="1131627" y="25776"/>
                    </a:cubicBezTo>
                    <a:cubicBezTo>
                      <a:pt x="1148131" y="42280"/>
                      <a:pt x="1157403" y="64665"/>
                      <a:pt x="1157403" y="88005"/>
                    </a:cubicBezTo>
                    <a:lnTo>
                      <a:pt x="1157403" y="102985"/>
                    </a:lnTo>
                    <a:cubicBezTo>
                      <a:pt x="1157403" y="126326"/>
                      <a:pt x="1148131" y="148710"/>
                      <a:pt x="1131627" y="165214"/>
                    </a:cubicBezTo>
                    <a:cubicBezTo>
                      <a:pt x="1115123" y="181718"/>
                      <a:pt x="1092739" y="190990"/>
                      <a:pt x="1069398" y="190990"/>
                    </a:cubicBezTo>
                    <a:lnTo>
                      <a:pt x="88005" y="190990"/>
                    </a:lnTo>
                    <a:cubicBezTo>
                      <a:pt x="39401" y="190990"/>
                      <a:pt x="0" y="151589"/>
                      <a:pt x="0" y="102985"/>
                    </a:cubicBezTo>
                    <a:lnTo>
                      <a:pt x="0" y="88005"/>
                    </a:lnTo>
                    <a:cubicBezTo>
                      <a:pt x="0" y="64665"/>
                      <a:pt x="9272" y="42280"/>
                      <a:pt x="25776" y="25776"/>
                    </a:cubicBezTo>
                    <a:cubicBezTo>
                      <a:pt x="42280" y="9272"/>
                      <a:pt x="64665" y="0"/>
                      <a:pt x="8800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60542" y="217613"/>
              <a:ext cx="5552937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TOPO</a:t>
              </a: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78412" y="364108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406" y="2461769"/>
            <a:ext cx="1701189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A dimensão da solda é indicada entre parêntese à esquerda do símbolo de solda.</a:t>
            </a:r>
          </a:p>
          <a:p>
            <a:pPr marL="386080" lvl="1" indent="-19304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A profundidade de preparação do bisel é indicada à esquerda da dimensão da solda, fora dos parênteses.</a:t>
            </a:r>
          </a:p>
          <a:p>
            <a:pPr marL="386080" lvl="1" indent="-193040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Para juntas com chanfros simples ou chanfros duplos, quando não houver indicação quanto à dimensão da solda e a profundidade de preparação do bisel, significa que a solda deverá ser executada com penetração total.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900727" y="1635922"/>
            <a:ext cx="4486546" cy="740353"/>
            <a:chOff x="0" y="0"/>
            <a:chExt cx="5982062" cy="9871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982062" cy="987137"/>
              <a:chOff x="0" y="0"/>
              <a:chExt cx="1157403" cy="19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57403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157403" h="190990">
                    <a:moveTo>
                      <a:pt x="88005" y="0"/>
                    </a:moveTo>
                    <a:lnTo>
                      <a:pt x="1069398" y="0"/>
                    </a:lnTo>
                    <a:cubicBezTo>
                      <a:pt x="1092739" y="0"/>
                      <a:pt x="1115123" y="9272"/>
                      <a:pt x="1131627" y="25776"/>
                    </a:cubicBezTo>
                    <a:cubicBezTo>
                      <a:pt x="1148131" y="42280"/>
                      <a:pt x="1157403" y="64665"/>
                      <a:pt x="1157403" y="88005"/>
                    </a:cubicBezTo>
                    <a:lnTo>
                      <a:pt x="1157403" y="102985"/>
                    </a:lnTo>
                    <a:cubicBezTo>
                      <a:pt x="1157403" y="126326"/>
                      <a:pt x="1148131" y="148710"/>
                      <a:pt x="1131627" y="165214"/>
                    </a:cubicBezTo>
                    <a:cubicBezTo>
                      <a:pt x="1115123" y="181718"/>
                      <a:pt x="1092739" y="190990"/>
                      <a:pt x="1069398" y="190990"/>
                    </a:cubicBezTo>
                    <a:lnTo>
                      <a:pt x="88005" y="190990"/>
                    </a:lnTo>
                    <a:cubicBezTo>
                      <a:pt x="39401" y="190990"/>
                      <a:pt x="0" y="151589"/>
                      <a:pt x="0" y="102985"/>
                    </a:cubicBezTo>
                    <a:lnTo>
                      <a:pt x="0" y="88005"/>
                    </a:lnTo>
                    <a:cubicBezTo>
                      <a:pt x="0" y="64665"/>
                      <a:pt x="9272" y="42280"/>
                      <a:pt x="25776" y="25776"/>
                    </a:cubicBezTo>
                    <a:cubicBezTo>
                      <a:pt x="42280" y="9272"/>
                      <a:pt x="64665" y="0"/>
                      <a:pt x="8800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60542" y="217613"/>
              <a:ext cx="5552937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TOPO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8753353" y="5379974"/>
            <a:ext cx="9144000" cy="4460710"/>
          </a:xfrm>
          <a:custGeom>
            <a:avLst/>
            <a:gdLst/>
            <a:ahLst/>
            <a:cxnLst/>
            <a:rect l="l" t="t" r="r" b="b"/>
            <a:pathLst>
              <a:path w="9144000" h="4460710">
                <a:moveTo>
                  <a:pt x="0" y="0"/>
                </a:moveTo>
                <a:lnTo>
                  <a:pt x="9144000" y="0"/>
                </a:lnTo>
                <a:lnTo>
                  <a:pt x="9144000" y="4460710"/>
                </a:lnTo>
                <a:lnTo>
                  <a:pt x="0" y="4460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424" t="-377949" r="-76590" b="-55828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6107" y="5379974"/>
            <a:ext cx="7539232" cy="4570743"/>
          </a:xfrm>
          <a:custGeom>
            <a:avLst/>
            <a:gdLst/>
            <a:ahLst/>
            <a:cxnLst/>
            <a:rect l="l" t="t" r="r" b="b"/>
            <a:pathLst>
              <a:path w="7539232" h="4570743">
                <a:moveTo>
                  <a:pt x="0" y="0"/>
                </a:moveTo>
                <a:lnTo>
                  <a:pt x="7539232" y="0"/>
                </a:lnTo>
                <a:lnTo>
                  <a:pt x="7539232" y="4570743"/>
                </a:lnTo>
                <a:lnTo>
                  <a:pt x="0" y="4570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694" t="-397364" r="-228885" b="-555580"/>
            </a:stretch>
          </a:blipFill>
        </p:spPr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78412" y="364108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406" y="2461769"/>
            <a:ext cx="1701189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953" lvl="1" indent="-192976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A dimensão da solda é indicada entre parêntese à esquerda do símbolo de solda.</a:t>
            </a:r>
          </a:p>
          <a:p>
            <a:pPr marL="385953" lvl="1" indent="-192976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A profundidade de preparação do bisel é indicada à esquerda da dimensão da solda, fora dos parênteses.</a:t>
            </a:r>
          </a:p>
          <a:p>
            <a:pPr marL="385953" lvl="1" indent="-192976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Para juntas com chanfros simples ou chanfros duplos, quando não houver indicação quanto à dimensão da solda e a profundidade de preparação do bisel, significa que a solda deverá ser executada com penetração total.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900727" y="1635922"/>
            <a:ext cx="4486546" cy="740353"/>
            <a:chOff x="0" y="0"/>
            <a:chExt cx="5982062" cy="9871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982062" cy="987137"/>
              <a:chOff x="0" y="0"/>
              <a:chExt cx="1157403" cy="19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57403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157403" h="190990">
                    <a:moveTo>
                      <a:pt x="88005" y="0"/>
                    </a:moveTo>
                    <a:lnTo>
                      <a:pt x="1069398" y="0"/>
                    </a:lnTo>
                    <a:cubicBezTo>
                      <a:pt x="1092739" y="0"/>
                      <a:pt x="1115123" y="9272"/>
                      <a:pt x="1131627" y="25776"/>
                    </a:cubicBezTo>
                    <a:cubicBezTo>
                      <a:pt x="1148131" y="42280"/>
                      <a:pt x="1157403" y="64665"/>
                      <a:pt x="1157403" y="88005"/>
                    </a:cubicBezTo>
                    <a:lnTo>
                      <a:pt x="1157403" y="102985"/>
                    </a:lnTo>
                    <a:cubicBezTo>
                      <a:pt x="1157403" y="126326"/>
                      <a:pt x="1148131" y="148710"/>
                      <a:pt x="1131627" y="165214"/>
                    </a:cubicBezTo>
                    <a:cubicBezTo>
                      <a:pt x="1115123" y="181718"/>
                      <a:pt x="1092739" y="190990"/>
                      <a:pt x="1069398" y="190990"/>
                    </a:cubicBezTo>
                    <a:lnTo>
                      <a:pt x="88005" y="190990"/>
                    </a:lnTo>
                    <a:cubicBezTo>
                      <a:pt x="39401" y="190990"/>
                      <a:pt x="0" y="151589"/>
                      <a:pt x="0" y="102985"/>
                    </a:cubicBezTo>
                    <a:lnTo>
                      <a:pt x="0" y="88005"/>
                    </a:lnTo>
                    <a:cubicBezTo>
                      <a:pt x="0" y="64665"/>
                      <a:pt x="9272" y="42280"/>
                      <a:pt x="25776" y="25776"/>
                    </a:cubicBezTo>
                    <a:cubicBezTo>
                      <a:pt x="42280" y="9272"/>
                      <a:pt x="64665" y="0"/>
                      <a:pt x="8800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60542" y="217613"/>
              <a:ext cx="5552937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JUNTAS DE TOPO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856800" y="5143500"/>
            <a:ext cx="7645956" cy="4688771"/>
          </a:xfrm>
          <a:custGeom>
            <a:avLst/>
            <a:gdLst/>
            <a:ahLst/>
            <a:cxnLst/>
            <a:rect l="l" t="t" r="r" b="b"/>
            <a:pathLst>
              <a:path w="7645956" h="4688771">
                <a:moveTo>
                  <a:pt x="0" y="0"/>
                </a:moveTo>
                <a:lnTo>
                  <a:pt x="7645956" y="0"/>
                </a:lnTo>
                <a:lnTo>
                  <a:pt x="7645956" y="4688771"/>
                </a:lnTo>
                <a:lnTo>
                  <a:pt x="0" y="4688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370" t="-439477" r="-96898" b="-39194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0862" y="5809510"/>
            <a:ext cx="8742039" cy="4120888"/>
          </a:xfrm>
          <a:custGeom>
            <a:avLst/>
            <a:gdLst/>
            <a:ahLst/>
            <a:cxnLst/>
            <a:rect l="l" t="t" r="r" b="b"/>
            <a:pathLst>
              <a:path w="8742039" h="4120888">
                <a:moveTo>
                  <a:pt x="0" y="0"/>
                </a:moveTo>
                <a:lnTo>
                  <a:pt x="8742038" y="0"/>
                </a:lnTo>
                <a:lnTo>
                  <a:pt x="8742038" y="4120888"/>
                </a:lnTo>
                <a:lnTo>
                  <a:pt x="0" y="412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106" t="-509689" r="-175194" b="-430417"/>
            </a:stretch>
          </a:blipFill>
        </p:spPr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511619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SÍMBOLOS SUPLEMENTARES DE SOLDA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2634729"/>
            <a:ext cx="18288000" cy="6226006"/>
          </a:xfrm>
          <a:custGeom>
            <a:avLst/>
            <a:gdLst/>
            <a:ahLst/>
            <a:cxnLst/>
            <a:rect l="l" t="t" r="r" b="b"/>
            <a:pathLst>
              <a:path w="18288000" h="6226006">
                <a:moveTo>
                  <a:pt x="0" y="0"/>
                </a:moveTo>
                <a:lnTo>
                  <a:pt x="18288000" y="0"/>
                </a:lnTo>
                <a:lnTo>
                  <a:pt x="18288000" y="6226006"/>
                </a:lnTo>
                <a:lnTo>
                  <a:pt x="0" y="622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4" b="-354"/>
            </a:stretch>
          </a:blipFill>
        </p:spPr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511619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SÍMBOLOS SUPLEMENTARES DE SOLDA</a:t>
            </a:r>
          </a:p>
        </p:txBody>
      </p:sp>
      <p:sp>
        <p:nvSpPr>
          <p:cNvPr id="4" name="Freeform 4"/>
          <p:cNvSpPr/>
          <p:nvPr/>
        </p:nvSpPr>
        <p:spPr>
          <a:xfrm>
            <a:off x="208771" y="2185988"/>
            <a:ext cx="8935229" cy="7468487"/>
          </a:xfrm>
          <a:custGeom>
            <a:avLst/>
            <a:gdLst/>
            <a:ahLst/>
            <a:cxnLst/>
            <a:rect l="l" t="t" r="r" b="b"/>
            <a:pathLst>
              <a:path w="8935229" h="7468487">
                <a:moveTo>
                  <a:pt x="0" y="0"/>
                </a:moveTo>
                <a:lnTo>
                  <a:pt x="8935229" y="0"/>
                </a:lnTo>
                <a:lnTo>
                  <a:pt x="8935229" y="7468487"/>
                </a:lnTo>
                <a:lnTo>
                  <a:pt x="0" y="7468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587" t="-11766" r="-192" b="-1568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04353" y="2185988"/>
            <a:ext cx="6954947" cy="7672388"/>
          </a:xfrm>
          <a:custGeom>
            <a:avLst/>
            <a:gdLst/>
            <a:ahLst/>
            <a:cxnLst/>
            <a:rect l="l" t="t" r="r" b="b"/>
            <a:pathLst>
              <a:path w="6954947" h="7672388">
                <a:moveTo>
                  <a:pt x="0" y="0"/>
                </a:moveTo>
                <a:lnTo>
                  <a:pt x="6954947" y="0"/>
                </a:lnTo>
                <a:lnTo>
                  <a:pt x="6954947" y="7672387"/>
                </a:lnTo>
                <a:lnTo>
                  <a:pt x="0" y="7672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5" r="-102037"/>
            </a:stretch>
          </a:blipFill>
        </p:spPr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44741" b="-11677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740458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SÍMBOLOS DE ACABAMENTO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9068" y="1898096"/>
            <a:ext cx="7634932" cy="7723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7"/>
              </a:lnSpc>
            </a:pPr>
            <a:r>
              <a:rPr lang="en-US" sz="5680">
                <a:solidFill>
                  <a:srgbClr val="000000"/>
                </a:solidFill>
                <a:latin typeface="Arial Bold"/>
              </a:rPr>
              <a:t>C – rebarbamento;</a:t>
            </a:r>
          </a:p>
          <a:p>
            <a:pPr algn="l">
              <a:lnSpc>
                <a:spcPts val="6817"/>
              </a:lnSpc>
            </a:pPr>
            <a:endParaRPr lang="en-US" sz="5680">
              <a:solidFill>
                <a:srgbClr val="000000"/>
              </a:solidFill>
              <a:latin typeface="Arial Bold"/>
            </a:endParaRPr>
          </a:p>
          <a:p>
            <a:pPr algn="l">
              <a:lnSpc>
                <a:spcPts val="6817"/>
              </a:lnSpc>
            </a:pPr>
            <a:r>
              <a:rPr lang="en-US" sz="5680">
                <a:solidFill>
                  <a:srgbClr val="000000"/>
                </a:solidFill>
                <a:latin typeface="Arial Bold"/>
              </a:rPr>
              <a:t>G – esmerilhamento;</a:t>
            </a:r>
          </a:p>
          <a:p>
            <a:pPr algn="l">
              <a:lnSpc>
                <a:spcPts val="6817"/>
              </a:lnSpc>
            </a:pPr>
            <a:endParaRPr lang="en-US" sz="5680">
              <a:solidFill>
                <a:srgbClr val="000000"/>
              </a:solidFill>
              <a:latin typeface="Arial Bold"/>
            </a:endParaRPr>
          </a:p>
          <a:p>
            <a:pPr algn="l">
              <a:lnSpc>
                <a:spcPts val="6817"/>
              </a:lnSpc>
            </a:pPr>
            <a:r>
              <a:rPr lang="en-US" sz="5680">
                <a:solidFill>
                  <a:srgbClr val="000000"/>
                </a:solidFill>
                <a:latin typeface="Arial Bold"/>
              </a:rPr>
              <a:t>M – usinagem;</a:t>
            </a:r>
          </a:p>
          <a:p>
            <a:pPr algn="l">
              <a:lnSpc>
                <a:spcPts val="6817"/>
              </a:lnSpc>
            </a:pPr>
            <a:endParaRPr lang="en-US" sz="5680">
              <a:solidFill>
                <a:srgbClr val="000000"/>
              </a:solidFill>
              <a:latin typeface="Arial Bold"/>
            </a:endParaRPr>
          </a:p>
          <a:p>
            <a:pPr algn="l">
              <a:lnSpc>
                <a:spcPts val="6817"/>
              </a:lnSpc>
            </a:pPr>
            <a:r>
              <a:rPr lang="en-US" sz="5680">
                <a:solidFill>
                  <a:srgbClr val="000000"/>
                </a:solidFill>
                <a:latin typeface="Arial Bold"/>
              </a:rPr>
              <a:t>R – laminação;</a:t>
            </a:r>
          </a:p>
          <a:p>
            <a:pPr algn="l">
              <a:lnSpc>
                <a:spcPts val="6817"/>
              </a:lnSpc>
            </a:pPr>
            <a:endParaRPr lang="en-US" sz="5680">
              <a:solidFill>
                <a:srgbClr val="000000"/>
              </a:solidFill>
              <a:latin typeface="Arial Bold"/>
            </a:endParaRPr>
          </a:p>
          <a:p>
            <a:pPr algn="l">
              <a:lnSpc>
                <a:spcPts val="6817"/>
              </a:lnSpc>
            </a:pPr>
            <a:r>
              <a:rPr lang="en-US" sz="5680">
                <a:solidFill>
                  <a:srgbClr val="000000"/>
                </a:solidFill>
                <a:latin typeface="Arial Bold"/>
              </a:rPr>
              <a:t>H – martelamento.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764615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POSICIONAMENTO DOS SÍMBOLOS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379627" y="1607319"/>
            <a:ext cx="13647678" cy="8701557"/>
            <a:chOff x="0" y="0"/>
            <a:chExt cx="18196904" cy="11602076"/>
          </a:xfrm>
        </p:grpSpPr>
        <p:sp>
          <p:nvSpPr>
            <p:cNvPr id="5" name="Freeform 5"/>
            <p:cNvSpPr/>
            <p:nvPr/>
          </p:nvSpPr>
          <p:spPr>
            <a:xfrm>
              <a:off x="93946" y="0"/>
              <a:ext cx="18102958" cy="5952443"/>
            </a:xfrm>
            <a:custGeom>
              <a:avLst/>
              <a:gdLst/>
              <a:ahLst/>
              <a:cxnLst/>
              <a:rect l="l" t="t" r="r" b="b"/>
              <a:pathLst>
                <a:path w="18102958" h="5952443">
                  <a:moveTo>
                    <a:pt x="0" y="0"/>
                  </a:moveTo>
                  <a:lnTo>
                    <a:pt x="18102958" y="0"/>
                  </a:lnTo>
                  <a:lnTo>
                    <a:pt x="18102958" y="5952443"/>
                  </a:lnTo>
                  <a:lnTo>
                    <a:pt x="0" y="595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64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5952443"/>
              <a:ext cx="18196904" cy="5649633"/>
            </a:xfrm>
            <a:custGeom>
              <a:avLst/>
              <a:gdLst/>
              <a:ahLst/>
              <a:cxnLst/>
              <a:rect l="l" t="t" r="r" b="b"/>
              <a:pathLst>
                <a:path w="18196904" h="5649633">
                  <a:moveTo>
                    <a:pt x="0" y="0"/>
                  </a:moveTo>
                  <a:lnTo>
                    <a:pt x="18196904" y="0"/>
                  </a:lnTo>
                  <a:lnTo>
                    <a:pt x="18196904" y="5649633"/>
                  </a:lnTo>
                  <a:lnTo>
                    <a:pt x="0" y="5649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8563"/>
              </a:stretch>
            </a:blipFill>
          </p:spPr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8648" y="1938002"/>
            <a:ext cx="17390704" cy="7945799"/>
          </a:xfrm>
          <a:custGeom>
            <a:avLst/>
            <a:gdLst/>
            <a:ahLst/>
            <a:cxnLst/>
            <a:rect l="l" t="t" r="r" b="b"/>
            <a:pathLst>
              <a:path w="17390704" h="7945799">
                <a:moveTo>
                  <a:pt x="0" y="0"/>
                </a:moveTo>
                <a:lnTo>
                  <a:pt x="17390704" y="0"/>
                </a:lnTo>
                <a:lnTo>
                  <a:pt x="17390704" y="7945799"/>
                </a:lnTo>
                <a:lnTo>
                  <a:pt x="0" y="7945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5" b="-41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355065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SIMBOLOGIA DE ENSAIOS NÃO-DESTRUTIVOS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2946" y="3501688"/>
            <a:ext cx="6411175" cy="3283624"/>
          </a:xfrm>
          <a:custGeom>
            <a:avLst/>
            <a:gdLst/>
            <a:ahLst/>
            <a:cxnLst/>
            <a:rect l="l" t="t" r="r" b="b"/>
            <a:pathLst>
              <a:path w="6411175" h="3283624">
                <a:moveTo>
                  <a:pt x="0" y="0"/>
                </a:moveTo>
                <a:lnTo>
                  <a:pt x="6411176" y="0"/>
                </a:lnTo>
                <a:lnTo>
                  <a:pt x="6411176" y="3283624"/>
                </a:lnTo>
                <a:lnTo>
                  <a:pt x="0" y="3283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1" t="-12539" r="-255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398207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DILUIÇÃO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2946" y="1774974"/>
            <a:ext cx="16806354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Titillium Web Bold"/>
              </a:rPr>
              <a:t>É a quantidade percentual </a:t>
            </a:r>
            <a:r>
              <a:rPr lang="en-US" sz="3399">
                <a:solidFill>
                  <a:srgbClr val="FF0000"/>
                </a:solidFill>
                <a:latin typeface="Titillium Web Bold"/>
              </a:rPr>
              <a:t>de metal de base</a:t>
            </a:r>
            <a:r>
              <a:rPr lang="en-US" sz="3399">
                <a:solidFill>
                  <a:srgbClr val="000000"/>
                </a:solidFill>
                <a:latin typeface="Titillium Web Bold"/>
              </a:rPr>
              <a:t> que entra na composição do metal de solda, podendo variar desde valores muito baixos, como na solda brasagem, chegando a valores extremos (100%) no caso da soldagem autógena.</a:t>
            </a:r>
          </a:p>
          <a:p>
            <a:pPr algn="just">
              <a:lnSpc>
                <a:spcPts val="4079"/>
              </a:lnSpc>
            </a:pPr>
            <a:endParaRPr lang="en-US" sz="3399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79578" y="4124325"/>
            <a:ext cx="1044776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Titillium Web Bold"/>
              </a:rPr>
              <a:t>A figura ao lado, ilustra esta condição, considerando um esquema de uma seção transversal de uma junta soldada.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64" y="7032962"/>
            <a:ext cx="18073671" cy="292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ts val="465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tillium Web Bold"/>
              </a:rPr>
              <a:t>Quanto maior for a quantidade de metal de base no cordão de solda, maior será a diluição.</a:t>
            </a:r>
          </a:p>
          <a:p>
            <a:pPr marL="734058" lvl="1" indent="-367029">
              <a:lnSpc>
                <a:spcPts val="465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tillium Web Bold"/>
              </a:rPr>
              <a:t>O controle da diluição em uma junta soldada é um importante fator a ser considerado no controle da qualidade na soldagem.</a:t>
            </a:r>
          </a:p>
          <a:p>
            <a:pPr marL="734058" lvl="1" indent="-367029">
              <a:lnSpc>
                <a:spcPts val="465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tillium Web Bold"/>
              </a:rPr>
              <a:t>Por ex: caso o metal de base apresente elevado teor de algum elemento considerado nocivo a junta, menor deverá ser a diluição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011513"/>
            <a:ext cx="15977507" cy="7246787"/>
          </a:xfrm>
          <a:custGeom>
            <a:avLst/>
            <a:gdLst/>
            <a:ahLst/>
            <a:cxnLst/>
            <a:rect l="l" t="t" r="r" b="b"/>
            <a:pathLst>
              <a:path w="15977507" h="7246787">
                <a:moveTo>
                  <a:pt x="0" y="0"/>
                </a:moveTo>
                <a:lnTo>
                  <a:pt x="15977507" y="0"/>
                </a:lnTo>
                <a:lnTo>
                  <a:pt x="15977507" y="7246787"/>
                </a:lnTo>
                <a:lnTo>
                  <a:pt x="0" y="7246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9" t="-9856" r="-1183" b="-55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355065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SIMBOLOGIA DE ENSAIOS NÃO-DESTRUTIVOS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13481" y="3099178"/>
            <a:ext cx="10605311" cy="2322330"/>
            <a:chOff x="0" y="0"/>
            <a:chExt cx="14140414" cy="3096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40414" cy="2826371"/>
            </a:xfrm>
            <a:custGeom>
              <a:avLst/>
              <a:gdLst/>
              <a:ahLst/>
              <a:cxnLst/>
              <a:rect l="l" t="t" r="r" b="b"/>
              <a:pathLst>
                <a:path w="14140414" h="2826371">
                  <a:moveTo>
                    <a:pt x="0" y="0"/>
                  </a:moveTo>
                  <a:lnTo>
                    <a:pt x="14140414" y="0"/>
                  </a:lnTo>
                  <a:lnTo>
                    <a:pt x="14140414" y="2826371"/>
                  </a:lnTo>
                  <a:lnTo>
                    <a:pt x="0" y="28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7112" b="-70634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866221" y="2687188"/>
              <a:ext cx="7277017" cy="40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49"/>
                </a:lnSpc>
                <a:spcBef>
                  <a:spcPct val="0"/>
                </a:spcBef>
              </a:pPr>
              <a:r>
                <a:rPr lang="en-US" sz="2040">
                  <a:solidFill>
                    <a:srgbClr val="000000"/>
                  </a:solidFill>
                  <a:latin typeface="Titillium Web Bold"/>
                </a:rPr>
                <a:t>Nota: As dimensões devem ser indicadas em mm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602655" y="7362971"/>
            <a:ext cx="10395798" cy="2276329"/>
          </a:xfrm>
          <a:custGeom>
            <a:avLst/>
            <a:gdLst/>
            <a:ahLst/>
            <a:cxnLst/>
            <a:rect l="l" t="t" r="r" b="b"/>
            <a:pathLst>
              <a:path w="10395798" h="2276329">
                <a:moveTo>
                  <a:pt x="0" y="0"/>
                </a:moveTo>
                <a:lnTo>
                  <a:pt x="10395798" y="0"/>
                </a:lnTo>
                <a:lnTo>
                  <a:pt x="10395798" y="2276329"/>
                </a:lnTo>
                <a:lnTo>
                  <a:pt x="0" y="2276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783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6847" y="552450"/>
            <a:ext cx="1778421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4"/>
              </a:lnSpc>
            </a:pPr>
            <a:r>
              <a:rPr lang="en-US" sz="3095">
                <a:solidFill>
                  <a:srgbClr val="FFFFFF"/>
                </a:solidFill>
                <a:latin typeface="Tahoma Bold"/>
              </a:rPr>
              <a:t>REGRAS PARA LOCALIZAÇÃO, ORIENTAÇÃO E EXTENSÃO DE ENSAIOS NÃO DESTRUTIVOS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847" y="1757791"/>
            <a:ext cx="19797624" cy="80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  <a:spcBef>
                <a:spcPct val="0"/>
              </a:spcBef>
            </a:pPr>
            <a:r>
              <a:rPr lang="en-US" sz="2723">
                <a:solidFill>
                  <a:srgbClr val="000000"/>
                </a:solidFill>
                <a:latin typeface="Titillium Web Bold"/>
              </a:rPr>
              <a:t>a) Para especificar ensaios de soldas ou partes de um equipamento onde somente o comprimento da seção necessite ser considerado, a dimensão correspondente deve ser colocada à direita do símbolo.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47" y="6154934"/>
            <a:ext cx="18986977" cy="79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2"/>
              </a:lnSpc>
              <a:spcBef>
                <a:spcPct val="0"/>
              </a:spcBef>
            </a:pPr>
            <a:r>
              <a:rPr lang="en-US" sz="2669">
                <a:solidFill>
                  <a:srgbClr val="000000"/>
                </a:solidFill>
                <a:latin typeface="Titillium Web Bold"/>
              </a:rPr>
              <a:t>b) Quando o ensaio for realizado em todo o comprimento da junta não há necessidade de incluir o valor do comprimento no símbolo.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6847" y="552450"/>
            <a:ext cx="1778421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4"/>
              </a:lnSpc>
            </a:pPr>
            <a:r>
              <a:rPr lang="en-US" sz="3095">
                <a:solidFill>
                  <a:srgbClr val="FFFFFF"/>
                </a:solidFill>
                <a:latin typeface="Tahoma Bold"/>
              </a:rPr>
              <a:t>REGRAS PARA LOCALIZAÇÃO, ORIENTAÇÃO E EXTENSÃO DE ENSAIOS NÃO DESTRUTIVOS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6847" y="1662441"/>
            <a:ext cx="18171153" cy="8522888"/>
            <a:chOff x="0" y="0"/>
            <a:chExt cx="24228204" cy="11363851"/>
          </a:xfrm>
        </p:grpSpPr>
        <p:sp>
          <p:nvSpPr>
            <p:cNvPr id="5" name="Freeform 5"/>
            <p:cNvSpPr/>
            <p:nvPr/>
          </p:nvSpPr>
          <p:spPr>
            <a:xfrm>
              <a:off x="3378911" y="1361500"/>
              <a:ext cx="15923394" cy="2207415"/>
            </a:xfrm>
            <a:custGeom>
              <a:avLst/>
              <a:gdLst/>
              <a:ahLst/>
              <a:cxnLst/>
              <a:rect l="l" t="t" r="r" b="b"/>
              <a:pathLst>
                <a:path w="15923394" h="2207415">
                  <a:moveTo>
                    <a:pt x="0" y="0"/>
                  </a:moveTo>
                  <a:lnTo>
                    <a:pt x="15923394" y="0"/>
                  </a:lnTo>
                  <a:lnTo>
                    <a:pt x="15923394" y="2207415"/>
                  </a:lnTo>
                  <a:lnTo>
                    <a:pt x="0" y="220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530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866807" y="5380689"/>
              <a:ext cx="10575513" cy="2006941"/>
            </a:xfrm>
            <a:custGeom>
              <a:avLst/>
              <a:gdLst/>
              <a:ahLst/>
              <a:cxnLst/>
              <a:rect l="l" t="t" r="r" b="b"/>
              <a:pathLst>
                <a:path w="10575513" h="2006941">
                  <a:moveTo>
                    <a:pt x="0" y="0"/>
                  </a:moveTo>
                  <a:lnTo>
                    <a:pt x="10575513" y="0"/>
                  </a:lnTo>
                  <a:lnTo>
                    <a:pt x="10575513" y="2006940"/>
                  </a:lnTo>
                  <a:lnTo>
                    <a:pt x="0" y="2006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895" r="-30527" b="-7876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65638">
              <a:off x="3605878" y="8855201"/>
              <a:ext cx="16807881" cy="2348414"/>
            </a:xfrm>
            <a:custGeom>
              <a:avLst/>
              <a:gdLst/>
              <a:ahLst/>
              <a:cxnLst/>
              <a:rect l="l" t="t" r="r" b="b"/>
              <a:pathLst>
                <a:path w="16807881" h="2348414">
                  <a:moveTo>
                    <a:pt x="0" y="0"/>
                  </a:moveTo>
                  <a:lnTo>
                    <a:pt x="16807881" y="0"/>
                  </a:lnTo>
                  <a:lnTo>
                    <a:pt x="16807881" y="2348414"/>
                  </a:lnTo>
                  <a:lnTo>
                    <a:pt x="0" y="2348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3183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4228204" cy="1020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63"/>
                </a:lnSpc>
                <a:spcBef>
                  <a:spcPct val="0"/>
                </a:spcBef>
              </a:pPr>
              <a:r>
                <a:rPr lang="en-US" sz="2552">
                  <a:solidFill>
                    <a:srgbClr val="000000"/>
                  </a:solidFill>
                  <a:latin typeface="Titillium Web Bold"/>
                </a:rPr>
                <a:t>c) Quando o ensaio for realizado em menos de 100 % do comprimento total da solda, a percentagem correspondente deve ser colocada no lado direito do símbolo básico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09426"/>
              <a:ext cx="23694309" cy="1020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63"/>
                </a:lnSpc>
                <a:spcBef>
                  <a:spcPct val="0"/>
                </a:spcBef>
              </a:pPr>
              <a:r>
                <a:rPr lang="en-US" sz="2552">
                  <a:solidFill>
                    <a:srgbClr val="000000"/>
                  </a:solidFill>
                  <a:latin typeface="Titillium Web Bold"/>
                </a:rPr>
                <a:t>d) Para especificar um determinado número de ensaios a serem conduzidos, o número correspondente deve ser colocado entre parênteses acima ou abaixo do símbolo básico, dependendo do lado da junta a ser ensaiado.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828378"/>
              <a:ext cx="24019638" cy="1020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63"/>
                </a:lnSpc>
                <a:spcBef>
                  <a:spcPct val="0"/>
                </a:spcBef>
              </a:pPr>
              <a:r>
                <a:rPr lang="en-US" sz="2552">
                  <a:solidFill>
                    <a:srgbClr val="000000"/>
                  </a:solidFill>
                  <a:latin typeface="Titillium Web Bold"/>
                </a:rPr>
                <a:t>e) Quando não houver obrigatoriedade de executar o ensalo por um lado específico, o posicionamento dos símbolos será na interrupção da linha de referência (figura 3.31).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197401" y="5621141"/>
              <a:ext cx="8803100" cy="1128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62"/>
                </a:lnSpc>
                <a:spcBef>
                  <a:spcPct val="0"/>
                </a:spcBef>
              </a:pPr>
              <a:endParaRPr/>
            </a:p>
            <a:p>
              <a:pPr algn="just">
                <a:lnSpc>
                  <a:spcPts val="2262"/>
                </a:lnSpc>
                <a:spcBef>
                  <a:spcPct val="0"/>
                </a:spcBef>
              </a:pPr>
              <a:r>
                <a:rPr lang="en-US" sz="1885">
                  <a:solidFill>
                    <a:srgbClr val="000000"/>
                  </a:solidFill>
                  <a:latin typeface="Titillium Web Bold"/>
                </a:rPr>
                <a:t>No caso de RAD, o número entre parênteses indica a quantidade</a:t>
              </a:r>
            </a:p>
            <a:p>
              <a:pPr algn="just">
                <a:lnSpc>
                  <a:spcPts val="2262"/>
                </a:lnSpc>
                <a:spcBef>
                  <a:spcPct val="0"/>
                </a:spcBef>
              </a:pPr>
              <a:r>
                <a:rPr lang="en-US" sz="1885">
                  <a:solidFill>
                    <a:srgbClr val="000000"/>
                  </a:solidFill>
                  <a:latin typeface="Titillium Web Bold"/>
                </a:rPr>
                <a:t>de filmes a serem executados em posições aleatórias</a:t>
              </a:r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02528" y="5430288"/>
            <a:ext cx="11710173" cy="2933785"/>
          </a:xfrm>
          <a:custGeom>
            <a:avLst/>
            <a:gdLst/>
            <a:ahLst/>
            <a:cxnLst/>
            <a:rect l="l" t="t" r="r" b="b"/>
            <a:pathLst>
              <a:path w="11710173" h="2933785">
                <a:moveTo>
                  <a:pt x="0" y="0"/>
                </a:moveTo>
                <a:lnTo>
                  <a:pt x="11710172" y="0"/>
                </a:lnTo>
                <a:lnTo>
                  <a:pt x="11710172" y="2933785"/>
                </a:lnTo>
                <a:lnTo>
                  <a:pt x="0" y="2933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78969" y="2167627"/>
            <a:ext cx="12687115" cy="2294875"/>
            <a:chOff x="0" y="0"/>
            <a:chExt cx="16916153" cy="30598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16153" cy="3059834"/>
            </a:xfrm>
            <a:custGeom>
              <a:avLst/>
              <a:gdLst/>
              <a:ahLst/>
              <a:cxnLst/>
              <a:rect l="l" t="t" r="r" b="b"/>
              <a:pathLst>
                <a:path w="16916153" h="3059834">
                  <a:moveTo>
                    <a:pt x="0" y="0"/>
                  </a:moveTo>
                  <a:lnTo>
                    <a:pt x="16916153" y="0"/>
                  </a:lnTo>
                  <a:lnTo>
                    <a:pt x="16916153" y="3059834"/>
                  </a:lnTo>
                  <a:lnTo>
                    <a:pt x="0" y="3059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0062915" y="1520339"/>
              <a:ext cx="1539494" cy="1539494"/>
            </a:xfrm>
            <a:custGeom>
              <a:avLst/>
              <a:gdLst/>
              <a:ahLst/>
              <a:cxnLst/>
              <a:rect l="l" t="t" r="r" b="b"/>
              <a:pathLst>
                <a:path w="1539494" h="1539494">
                  <a:moveTo>
                    <a:pt x="0" y="0"/>
                  </a:moveTo>
                  <a:lnTo>
                    <a:pt x="1539494" y="0"/>
                  </a:lnTo>
                  <a:lnTo>
                    <a:pt x="1539494" y="1539495"/>
                  </a:lnTo>
                  <a:lnTo>
                    <a:pt x="0" y="1539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16847" y="552450"/>
            <a:ext cx="1778421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4"/>
              </a:lnSpc>
            </a:pPr>
            <a:r>
              <a:rPr lang="en-US" sz="3095">
                <a:solidFill>
                  <a:srgbClr val="FFFFFF"/>
                </a:solidFill>
                <a:latin typeface="Tahoma Bold"/>
              </a:rPr>
              <a:t>REGRAS PARA LOCALIZAÇÃO, ORIENTAÇÃO E EXTENSÃO DE ENSAIOS NÃO DESTRUTIVOS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02554" y="1543375"/>
            <a:ext cx="361280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  <a:spcBef>
                <a:spcPct val="0"/>
              </a:spcBef>
            </a:pPr>
            <a:r>
              <a:rPr lang="en-US" sz="5228">
                <a:solidFill>
                  <a:srgbClr val="000000"/>
                </a:solidFill>
                <a:latin typeface="Tahoma Bold"/>
              </a:rPr>
              <a:t>EXEMPLOS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47" y="4334913"/>
            <a:ext cx="17912491" cy="83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3"/>
              </a:lnSpc>
              <a:spcBef>
                <a:spcPct val="0"/>
              </a:spcBef>
            </a:pPr>
            <a:r>
              <a:rPr lang="en-US" sz="2802">
                <a:solidFill>
                  <a:srgbClr val="000000"/>
                </a:solidFill>
                <a:latin typeface="Titillium Web Bold"/>
              </a:rPr>
              <a:t>C- Ensaios combinados de partículas magnéticas e líquido penetrante do lado oposto à seta, em toda a extensão da junta.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7" y="8714043"/>
            <a:ext cx="18269552" cy="778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3"/>
              </a:lnSpc>
              <a:spcBef>
                <a:spcPct val="0"/>
              </a:spcBef>
            </a:pPr>
            <a:r>
              <a:rPr lang="en-US" sz="2619">
                <a:solidFill>
                  <a:srgbClr val="000000"/>
                </a:solidFill>
                <a:latin typeface="Titillium Web Bold"/>
              </a:rPr>
              <a:t>D- Ensaios combinados de ultra-som e radiografia do lado da seta e ensaio visual do lado oposto à seta, em toda extensão da junta;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6847" y="552450"/>
            <a:ext cx="1778421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4"/>
              </a:lnSpc>
            </a:pPr>
            <a:r>
              <a:rPr lang="en-US" sz="3095">
                <a:solidFill>
                  <a:srgbClr val="FFFFFF"/>
                </a:solidFill>
                <a:latin typeface="Tahoma Bold"/>
              </a:rPr>
              <a:t>REGRAS PARA LOCALIZAÇÃO, ORIENTAÇÃO E EXTENSÃO DE ENSAIOS NÃO DESTRUTIVOS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02554" y="1543375"/>
            <a:ext cx="361280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  <a:spcBef>
                <a:spcPct val="0"/>
              </a:spcBef>
            </a:pPr>
            <a:r>
              <a:rPr lang="en-US" sz="5228">
                <a:solidFill>
                  <a:srgbClr val="000000"/>
                </a:solidFill>
                <a:latin typeface="Tahoma Bold"/>
              </a:rPr>
              <a:t>EXEMPLOS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02614" y="2427034"/>
            <a:ext cx="15247920" cy="7625521"/>
            <a:chOff x="0" y="0"/>
            <a:chExt cx="20330561" cy="10167361"/>
          </a:xfrm>
        </p:grpSpPr>
        <p:sp>
          <p:nvSpPr>
            <p:cNvPr id="6" name="Freeform 6"/>
            <p:cNvSpPr/>
            <p:nvPr/>
          </p:nvSpPr>
          <p:spPr>
            <a:xfrm>
              <a:off x="1299068" y="0"/>
              <a:ext cx="17732425" cy="3507513"/>
            </a:xfrm>
            <a:custGeom>
              <a:avLst/>
              <a:gdLst/>
              <a:ahLst/>
              <a:cxnLst/>
              <a:rect l="l" t="t" r="r" b="b"/>
              <a:pathLst>
                <a:path w="17732425" h="3507513">
                  <a:moveTo>
                    <a:pt x="0" y="0"/>
                  </a:moveTo>
                  <a:lnTo>
                    <a:pt x="17732425" y="0"/>
                  </a:lnTo>
                  <a:lnTo>
                    <a:pt x="17732425" y="3507513"/>
                  </a:lnTo>
                  <a:lnTo>
                    <a:pt x="0" y="3507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405058" y="4605035"/>
              <a:ext cx="17520444" cy="4211796"/>
            </a:xfrm>
            <a:custGeom>
              <a:avLst/>
              <a:gdLst/>
              <a:ahLst/>
              <a:cxnLst/>
              <a:rect l="l" t="t" r="r" b="b"/>
              <a:pathLst>
                <a:path w="17520444" h="4211796">
                  <a:moveTo>
                    <a:pt x="0" y="0"/>
                  </a:moveTo>
                  <a:lnTo>
                    <a:pt x="17520444" y="0"/>
                  </a:lnTo>
                  <a:lnTo>
                    <a:pt x="17520444" y="4211796"/>
                  </a:lnTo>
                  <a:lnTo>
                    <a:pt x="0" y="421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02791" y="3789017"/>
              <a:ext cx="20124979" cy="534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7"/>
                </a:lnSpc>
                <a:spcBef>
                  <a:spcPct val="0"/>
                </a:spcBef>
              </a:pPr>
              <a:r>
                <a:rPr lang="en-US" sz="2697">
                  <a:solidFill>
                    <a:srgbClr val="000000"/>
                  </a:solidFill>
                  <a:latin typeface="Titillium Web Bold"/>
                </a:rPr>
                <a:t>N- Ultra-som, em número de (2) dois, sem lado específico, em conformidade com o procedimento 376;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098335"/>
              <a:ext cx="20330561" cy="1069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7"/>
                </a:lnSpc>
                <a:spcBef>
                  <a:spcPct val="0"/>
                </a:spcBef>
              </a:pPr>
              <a:r>
                <a:rPr lang="en-US" sz="2697">
                  <a:solidFill>
                    <a:srgbClr val="000000"/>
                  </a:solidFill>
                  <a:latin typeface="Titillium Web Bold"/>
                </a:rPr>
                <a:t>O- Ensaio visual em toda a extensão soldada, a ser realizado do lado da seta e líquido penetrante em 50</a:t>
              </a:r>
            </a:p>
            <a:p>
              <a:pPr>
                <a:lnSpc>
                  <a:spcPts val="3237"/>
                </a:lnSpc>
                <a:spcBef>
                  <a:spcPct val="0"/>
                </a:spcBef>
              </a:pPr>
              <a:r>
                <a:rPr lang="en-US" sz="2697">
                  <a:solidFill>
                    <a:srgbClr val="000000"/>
                  </a:solidFill>
                  <a:latin typeface="Titillium Web Bold"/>
                </a:rPr>
                <a:t>mm da extensão soldada, a ser realizado do lado oposto da seta;</a:t>
              </a:r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7760" y="1777158"/>
            <a:ext cx="15218825" cy="8200973"/>
            <a:chOff x="0" y="0"/>
            <a:chExt cx="20291767" cy="109346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91767" cy="4762704"/>
            </a:xfrm>
            <a:custGeom>
              <a:avLst/>
              <a:gdLst/>
              <a:ahLst/>
              <a:cxnLst/>
              <a:rect l="l" t="t" r="r" b="b"/>
              <a:pathLst>
                <a:path w="20291767" h="4762704">
                  <a:moveTo>
                    <a:pt x="0" y="0"/>
                  </a:moveTo>
                  <a:lnTo>
                    <a:pt x="20291767" y="0"/>
                  </a:lnTo>
                  <a:lnTo>
                    <a:pt x="20291767" y="4762704"/>
                  </a:lnTo>
                  <a:lnTo>
                    <a:pt x="0" y="4762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51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481955" y="4488456"/>
              <a:ext cx="16362282" cy="6446175"/>
            </a:xfrm>
            <a:custGeom>
              <a:avLst/>
              <a:gdLst/>
              <a:ahLst/>
              <a:cxnLst/>
              <a:rect l="l" t="t" r="r" b="b"/>
              <a:pathLst>
                <a:path w="16362282" h="6446175">
                  <a:moveTo>
                    <a:pt x="0" y="0"/>
                  </a:moveTo>
                  <a:lnTo>
                    <a:pt x="16362281" y="0"/>
                  </a:lnTo>
                  <a:lnTo>
                    <a:pt x="16362281" y="6446174"/>
                  </a:lnTo>
                  <a:lnTo>
                    <a:pt x="0" y="6446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16847" y="480202"/>
            <a:ext cx="1149622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4"/>
              </a:lnSpc>
            </a:pPr>
            <a:r>
              <a:rPr lang="en-US" sz="4895">
                <a:solidFill>
                  <a:srgbClr val="FFFFFF"/>
                </a:solidFill>
                <a:latin typeface="Tahoma Bold"/>
              </a:rPr>
              <a:t>LINHAS DE REFERÊNCIA MÚLTIPLAS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82944" y="1864812"/>
            <a:ext cx="10074052" cy="5761347"/>
          </a:xfrm>
          <a:custGeom>
            <a:avLst/>
            <a:gdLst/>
            <a:ahLst/>
            <a:cxnLst/>
            <a:rect l="l" t="t" r="r" b="b"/>
            <a:pathLst>
              <a:path w="10074052" h="5761347">
                <a:moveTo>
                  <a:pt x="0" y="0"/>
                </a:moveTo>
                <a:lnTo>
                  <a:pt x="10074052" y="0"/>
                </a:lnTo>
                <a:lnTo>
                  <a:pt x="10074052" y="5761347"/>
                </a:lnTo>
                <a:lnTo>
                  <a:pt x="0" y="5761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8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847" y="480202"/>
            <a:ext cx="1149622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4"/>
              </a:lnSpc>
            </a:pPr>
            <a:r>
              <a:rPr lang="en-US" sz="4895">
                <a:solidFill>
                  <a:srgbClr val="FFFFFF"/>
                </a:solidFill>
                <a:latin typeface="Tahoma Bold"/>
              </a:rPr>
              <a:t>LINHAS DE REFERÊNCIA MÚLTIPLAS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5821" y="7724746"/>
            <a:ext cx="587424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tillium Web Bold"/>
              </a:rPr>
              <a:t>1ª. operação: Soldagem do chanfro em "K";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5821" y="8515350"/>
            <a:ext cx="1166604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tillium Web Bold"/>
              </a:rPr>
              <a:t>2ª. operação: Realização de ensaio por partículas magnéticas, em 50 mm da extensão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tillium Web Bold"/>
              </a:rPr>
              <a:t>soldada, em ambos os lados, conforme procedimento 235.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6602" y="5723671"/>
            <a:ext cx="15463482" cy="4226685"/>
          </a:xfrm>
          <a:custGeom>
            <a:avLst/>
            <a:gdLst/>
            <a:ahLst/>
            <a:cxnLst/>
            <a:rect l="l" t="t" r="r" b="b"/>
            <a:pathLst>
              <a:path w="15463482" h="4226685">
                <a:moveTo>
                  <a:pt x="0" y="0"/>
                </a:moveTo>
                <a:lnTo>
                  <a:pt x="15463482" y="0"/>
                </a:lnTo>
                <a:lnTo>
                  <a:pt x="15463482" y="4226685"/>
                </a:lnTo>
                <a:lnTo>
                  <a:pt x="0" y="422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847" y="480202"/>
            <a:ext cx="1149622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4"/>
              </a:lnSpc>
            </a:pPr>
            <a:r>
              <a:rPr lang="en-US" sz="4895">
                <a:solidFill>
                  <a:srgbClr val="FFFFFF"/>
                </a:solidFill>
                <a:latin typeface="Tahoma Bold"/>
              </a:rPr>
              <a:t>LINHAS DE REFERÊNCIA MÚLTIPLAS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929056" y="1540903"/>
            <a:ext cx="9244032" cy="4357065"/>
            <a:chOff x="0" y="0"/>
            <a:chExt cx="12325376" cy="5809420"/>
          </a:xfrm>
        </p:grpSpPr>
        <p:sp>
          <p:nvSpPr>
            <p:cNvPr id="6" name="Freeform 6"/>
            <p:cNvSpPr/>
            <p:nvPr/>
          </p:nvSpPr>
          <p:spPr>
            <a:xfrm rot="77808">
              <a:off x="61067" y="137382"/>
              <a:ext cx="12203243" cy="5534657"/>
            </a:xfrm>
            <a:custGeom>
              <a:avLst/>
              <a:gdLst/>
              <a:ahLst/>
              <a:cxnLst/>
              <a:rect l="l" t="t" r="r" b="b"/>
              <a:pathLst>
                <a:path w="12203243" h="5534657">
                  <a:moveTo>
                    <a:pt x="0" y="0"/>
                  </a:moveTo>
                  <a:lnTo>
                    <a:pt x="12203243" y="0"/>
                  </a:lnTo>
                  <a:lnTo>
                    <a:pt x="12203243" y="5534656"/>
                  </a:lnTo>
                  <a:lnTo>
                    <a:pt x="0" y="5534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6678950" y="1855934"/>
              <a:ext cx="548618" cy="52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  <a:spcBef>
                  <a:spcPct val="0"/>
                </a:spcBef>
              </a:pPr>
              <a:r>
                <a:rPr lang="en-US" sz="2634">
                  <a:solidFill>
                    <a:srgbClr val="000000"/>
                  </a:solidFill>
                  <a:latin typeface="Tahoma Bold"/>
                </a:rPr>
                <a:t>LP</a:t>
              </a: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381718" y="-63999"/>
            <a:ext cx="22669718" cy="10350999"/>
          </a:xfrm>
          <a:custGeom>
            <a:avLst/>
            <a:gdLst/>
            <a:ahLst/>
            <a:cxnLst/>
            <a:rect l="l" t="t" r="r" b="b"/>
            <a:pathLst>
              <a:path w="22669718" h="10350999">
                <a:moveTo>
                  <a:pt x="0" y="0"/>
                </a:moveTo>
                <a:lnTo>
                  <a:pt x="22669718" y="0"/>
                </a:lnTo>
                <a:lnTo>
                  <a:pt x="22669718" y="10350999"/>
                </a:lnTo>
                <a:lnTo>
                  <a:pt x="0" y="10350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t="-22441" b="-965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07190" y="4397125"/>
            <a:ext cx="1047361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EXERCÍCIOS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5319" y="195882"/>
            <a:ext cx="13257363" cy="9895236"/>
            <a:chOff x="0" y="0"/>
            <a:chExt cx="17676484" cy="1319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6484" cy="13193648"/>
            </a:xfrm>
            <a:custGeom>
              <a:avLst/>
              <a:gdLst/>
              <a:ahLst/>
              <a:cxnLst/>
              <a:rect l="l" t="t" r="r" b="b"/>
              <a:pathLst>
                <a:path w="17676484" h="13193648">
                  <a:moveTo>
                    <a:pt x="0" y="0"/>
                  </a:moveTo>
                  <a:lnTo>
                    <a:pt x="17676484" y="0"/>
                  </a:lnTo>
                  <a:lnTo>
                    <a:pt x="17676484" y="13193648"/>
                  </a:lnTo>
                  <a:lnTo>
                    <a:pt x="0" y="13193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38" t="-48067" r="-113213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406491" y="467015"/>
              <a:ext cx="7412587" cy="1291647"/>
              <a:chOff x="0" y="0"/>
              <a:chExt cx="1106775" cy="19285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06775" cy="192856"/>
              </a:xfrm>
              <a:custGeom>
                <a:avLst/>
                <a:gdLst/>
                <a:ahLst/>
                <a:cxnLst/>
                <a:rect l="l" t="t" r="r" b="b"/>
                <a:pathLst>
                  <a:path w="1106775" h="192856">
                    <a:moveTo>
                      <a:pt x="92031" y="0"/>
                    </a:moveTo>
                    <a:lnTo>
                      <a:pt x="1014744" y="0"/>
                    </a:lnTo>
                    <a:cubicBezTo>
                      <a:pt x="1065571" y="0"/>
                      <a:pt x="1106775" y="41203"/>
                      <a:pt x="1106775" y="92031"/>
                    </a:cubicBezTo>
                    <a:lnTo>
                      <a:pt x="1106775" y="100826"/>
                    </a:lnTo>
                    <a:cubicBezTo>
                      <a:pt x="1106775" y="125234"/>
                      <a:pt x="1097079" y="148642"/>
                      <a:pt x="1079820" y="165901"/>
                    </a:cubicBezTo>
                    <a:cubicBezTo>
                      <a:pt x="1062561" y="183160"/>
                      <a:pt x="1039152" y="192856"/>
                      <a:pt x="1014744" y="192856"/>
                    </a:cubicBezTo>
                    <a:lnTo>
                      <a:pt x="92031" y="192856"/>
                    </a:lnTo>
                    <a:cubicBezTo>
                      <a:pt x="41203" y="192856"/>
                      <a:pt x="0" y="151653"/>
                      <a:pt x="0" y="100826"/>
                    </a:cubicBezTo>
                    <a:lnTo>
                      <a:pt x="0" y="92031"/>
                    </a:lnTo>
                    <a:cubicBezTo>
                      <a:pt x="0" y="41203"/>
                      <a:pt x="41203" y="0"/>
                      <a:pt x="92031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05425" y="747256"/>
              <a:ext cx="6880843" cy="778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5"/>
                </a:lnSpc>
              </a:pPr>
              <a:r>
                <a:rPr lang="en-US" sz="4079">
                  <a:solidFill>
                    <a:srgbClr val="FFFFFF"/>
                  </a:solidFill>
                  <a:latin typeface="Titillium Web Semi-Bold"/>
                </a:rPr>
                <a:t>FAZER A SIMBOLOGIA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61421" y="1668870"/>
            <a:ext cx="12343547" cy="8479363"/>
          </a:xfrm>
          <a:custGeom>
            <a:avLst/>
            <a:gdLst/>
            <a:ahLst/>
            <a:cxnLst/>
            <a:rect l="l" t="t" r="r" b="b"/>
            <a:pathLst>
              <a:path w="12343547" h="8479363">
                <a:moveTo>
                  <a:pt x="0" y="0"/>
                </a:moveTo>
                <a:lnTo>
                  <a:pt x="12343547" y="0"/>
                </a:lnTo>
                <a:lnTo>
                  <a:pt x="12343547" y="8479363"/>
                </a:lnTo>
                <a:lnTo>
                  <a:pt x="0" y="8479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32" t="-57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398207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DILUIÇÃO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45546" y="0"/>
            <a:ext cx="13196909" cy="10446661"/>
            <a:chOff x="0" y="0"/>
            <a:chExt cx="17595878" cy="13928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95878" cy="13928882"/>
            </a:xfrm>
            <a:custGeom>
              <a:avLst/>
              <a:gdLst/>
              <a:ahLst/>
              <a:cxnLst/>
              <a:rect l="l" t="t" r="r" b="b"/>
              <a:pathLst>
                <a:path w="17595878" h="13928882">
                  <a:moveTo>
                    <a:pt x="0" y="0"/>
                  </a:moveTo>
                  <a:lnTo>
                    <a:pt x="17595878" y="0"/>
                  </a:lnTo>
                  <a:lnTo>
                    <a:pt x="17595878" y="13928882"/>
                  </a:lnTo>
                  <a:lnTo>
                    <a:pt x="0" y="13928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1602" r="-12112" b="-32499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9713796" y="726448"/>
              <a:ext cx="5235751" cy="1290862"/>
              <a:chOff x="0" y="0"/>
              <a:chExt cx="782859" cy="19301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82859" cy="193012"/>
              </a:xfrm>
              <a:custGeom>
                <a:avLst/>
                <a:gdLst/>
                <a:ahLst/>
                <a:cxnLst/>
                <a:rect l="l" t="t" r="r" b="b"/>
                <a:pathLst>
                  <a:path w="782859" h="193012">
                    <a:moveTo>
                      <a:pt x="96506" y="0"/>
                    </a:moveTo>
                    <a:lnTo>
                      <a:pt x="686353" y="0"/>
                    </a:lnTo>
                    <a:cubicBezTo>
                      <a:pt x="711948" y="0"/>
                      <a:pt x="736495" y="10168"/>
                      <a:pt x="754593" y="28266"/>
                    </a:cubicBezTo>
                    <a:cubicBezTo>
                      <a:pt x="772691" y="46364"/>
                      <a:pt x="782859" y="70911"/>
                      <a:pt x="782859" y="96506"/>
                    </a:cubicBezTo>
                    <a:lnTo>
                      <a:pt x="782859" y="96506"/>
                    </a:lnTo>
                    <a:cubicBezTo>
                      <a:pt x="782859" y="122101"/>
                      <a:pt x="772691" y="146648"/>
                      <a:pt x="754593" y="164746"/>
                    </a:cubicBezTo>
                    <a:cubicBezTo>
                      <a:pt x="736495" y="182844"/>
                      <a:pt x="711948" y="193012"/>
                      <a:pt x="686353" y="193012"/>
                    </a:cubicBezTo>
                    <a:lnTo>
                      <a:pt x="96506" y="193012"/>
                    </a:lnTo>
                    <a:cubicBezTo>
                      <a:pt x="70911" y="193012"/>
                      <a:pt x="46364" y="182844"/>
                      <a:pt x="28266" y="164746"/>
                    </a:cubicBezTo>
                    <a:cubicBezTo>
                      <a:pt x="10168" y="146648"/>
                      <a:pt x="0" y="122101"/>
                      <a:pt x="0" y="96506"/>
                    </a:cubicBezTo>
                    <a:lnTo>
                      <a:pt x="0" y="96506"/>
                    </a:lnTo>
                    <a:cubicBezTo>
                      <a:pt x="0" y="70911"/>
                      <a:pt x="10168" y="46364"/>
                      <a:pt x="28266" y="28266"/>
                    </a:cubicBezTo>
                    <a:cubicBezTo>
                      <a:pt x="46364" y="10168"/>
                      <a:pt x="70911" y="0"/>
                      <a:pt x="96506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9854309" y="1006360"/>
              <a:ext cx="4860163" cy="778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9"/>
                </a:lnSpc>
              </a:pPr>
              <a:r>
                <a:rPr lang="en-US" sz="4074">
                  <a:solidFill>
                    <a:srgbClr val="FFFFFF"/>
                  </a:solidFill>
                  <a:latin typeface="Titillium Web Bold"/>
                </a:rPr>
                <a:t>FAZER O CORTE</a:t>
              </a:r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7850" y="2551588"/>
            <a:ext cx="6249839" cy="4694557"/>
          </a:xfrm>
          <a:custGeom>
            <a:avLst/>
            <a:gdLst/>
            <a:ahLst/>
            <a:cxnLst/>
            <a:rect l="l" t="t" r="r" b="b"/>
            <a:pathLst>
              <a:path w="6249839" h="4694557">
                <a:moveTo>
                  <a:pt x="0" y="0"/>
                </a:moveTo>
                <a:lnTo>
                  <a:pt x="6249839" y="0"/>
                </a:lnTo>
                <a:lnTo>
                  <a:pt x="6249839" y="4694556"/>
                </a:lnTo>
                <a:lnTo>
                  <a:pt x="0" y="4694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779" r="-31938" b="-1902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57491" y="3199391"/>
            <a:ext cx="2160198" cy="1296072"/>
            <a:chOff x="0" y="0"/>
            <a:chExt cx="2048188" cy="1228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8129" cy="1228852"/>
            </a:xfrm>
            <a:custGeom>
              <a:avLst/>
              <a:gdLst/>
              <a:ahLst/>
              <a:cxnLst/>
              <a:rect l="l" t="t" r="r" b="b"/>
              <a:pathLst>
                <a:path w="2048129" h="1228852">
                  <a:moveTo>
                    <a:pt x="0" y="0"/>
                  </a:moveTo>
                  <a:lnTo>
                    <a:pt x="2048129" y="0"/>
                  </a:lnTo>
                  <a:lnTo>
                    <a:pt x="2048129" y="1228852"/>
                  </a:lnTo>
                  <a:lnTo>
                    <a:pt x="0" y="12288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4206801" y="4495464"/>
            <a:ext cx="2160198" cy="1296072"/>
            <a:chOff x="0" y="0"/>
            <a:chExt cx="2048188" cy="1228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8129" cy="1228852"/>
            </a:xfrm>
            <a:custGeom>
              <a:avLst/>
              <a:gdLst/>
              <a:ahLst/>
              <a:cxnLst/>
              <a:rect l="l" t="t" r="r" b="b"/>
              <a:pathLst>
                <a:path w="2048129" h="1228852">
                  <a:moveTo>
                    <a:pt x="0" y="0"/>
                  </a:moveTo>
                  <a:lnTo>
                    <a:pt x="2048129" y="0"/>
                  </a:lnTo>
                  <a:lnTo>
                    <a:pt x="2048129" y="1228852"/>
                  </a:lnTo>
                  <a:lnTo>
                    <a:pt x="0" y="12288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85209" y="7268975"/>
            <a:ext cx="11422938" cy="301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O Mesmo lado da seta deve possuir:</a:t>
            </a:r>
          </a:p>
          <a:p>
            <a:pPr marL="386080" lvl="1" indent="-193040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      Ângulo de 45º</a:t>
            </a:r>
          </a:p>
          <a:p>
            <a:pPr marL="386080" lvl="1" indent="-193040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      Profundidade de preparação de 10 mm</a:t>
            </a:r>
          </a:p>
          <a:p>
            <a:pPr marL="386080" lvl="1" indent="-193040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      Penetração de 12 mm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5209" y="1136145"/>
            <a:ext cx="6600825" cy="648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Utilizar Junta de ângulo em “T”</a:t>
            </a:r>
          </a:p>
          <a:p>
            <a:pPr marL="386080" lvl="1" indent="-19304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Chanfro em duplo J</a:t>
            </a:r>
          </a:p>
          <a:p>
            <a:pPr marL="386080" lvl="1" indent="-19304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O Lado oposto da seta deve possuir:        </a:t>
            </a:r>
          </a:p>
          <a:p>
            <a:pPr marL="386080" lvl="1" indent="-193040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     Ângulo de 30º     </a:t>
            </a:r>
          </a:p>
          <a:p>
            <a:pPr marL="386080" lvl="1" indent="-193040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      Abertura de raiz de 3 mm</a:t>
            </a:r>
          </a:p>
          <a:p>
            <a:pPr marL="386080" lvl="1" indent="-193040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      Profundidade de preparação de 8 mm</a:t>
            </a:r>
          </a:p>
          <a:p>
            <a:pPr marL="386080" lvl="1" indent="-193040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      Penetração de 10 mm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35898" y="222201"/>
            <a:ext cx="15081790" cy="894894"/>
            <a:chOff x="0" y="0"/>
            <a:chExt cx="20109054" cy="119319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0109054" cy="1193192"/>
              <a:chOff x="0" y="0"/>
              <a:chExt cx="3251454" cy="19292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251454" cy="192929"/>
              </a:xfrm>
              <a:custGeom>
                <a:avLst/>
                <a:gdLst/>
                <a:ahLst/>
                <a:cxnLst/>
                <a:rect l="l" t="t" r="r" b="b"/>
                <a:pathLst>
                  <a:path w="3251454" h="192929">
                    <a:moveTo>
                      <a:pt x="31327" y="0"/>
                    </a:moveTo>
                    <a:lnTo>
                      <a:pt x="3220128" y="0"/>
                    </a:lnTo>
                    <a:cubicBezTo>
                      <a:pt x="3237429" y="0"/>
                      <a:pt x="3251454" y="14025"/>
                      <a:pt x="3251454" y="31327"/>
                    </a:cubicBezTo>
                    <a:lnTo>
                      <a:pt x="3251454" y="161602"/>
                    </a:lnTo>
                    <a:cubicBezTo>
                      <a:pt x="3251454" y="169910"/>
                      <a:pt x="3248154" y="177878"/>
                      <a:pt x="3242279" y="183753"/>
                    </a:cubicBezTo>
                    <a:cubicBezTo>
                      <a:pt x="3236404" y="189628"/>
                      <a:pt x="3228436" y="192929"/>
                      <a:pt x="3220128" y="192929"/>
                    </a:cubicBezTo>
                    <a:lnTo>
                      <a:pt x="31327" y="192929"/>
                    </a:lnTo>
                    <a:cubicBezTo>
                      <a:pt x="14025" y="192929"/>
                      <a:pt x="0" y="178903"/>
                      <a:pt x="0" y="161602"/>
                    </a:cubicBezTo>
                    <a:lnTo>
                      <a:pt x="0" y="31327"/>
                    </a:lnTo>
                    <a:cubicBezTo>
                      <a:pt x="0" y="23018"/>
                      <a:pt x="3300" y="15050"/>
                      <a:pt x="9175" y="9175"/>
                    </a:cubicBezTo>
                    <a:cubicBezTo>
                      <a:pt x="15050" y="3300"/>
                      <a:pt x="23018" y="0"/>
                      <a:pt x="3132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39673" y="252905"/>
              <a:ext cx="18666525" cy="725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Utilizando as informações a seguir, construa a simbologia desejada:</a:t>
              </a:r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84472" y="2190168"/>
            <a:ext cx="10149795" cy="6629035"/>
          </a:xfrm>
          <a:custGeom>
            <a:avLst/>
            <a:gdLst/>
            <a:ahLst/>
            <a:cxnLst/>
            <a:rect l="l" t="t" r="r" b="b"/>
            <a:pathLst>
              <a:path w="10149795" h="6629035">
                <a:moveTo>
                  <a:pt x="0" y="0"/>
                </a:moveTo>
                <a:lnTo>
                  <a:pt x="10149795" y="0"/>
                </a:lnTo>
                <a:lnTo>
                  <a:pt x="10149795" y="6629035"/>
                </a:lnTo>
                <a:lnTo>
                  <a:pt x="0" y="662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343" b="-374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5898" y="222201"/>
            <a:ext cx="2404289" cy="889235"/>
            <a:chOff x="0" y="0"/>
            <a:chExt cx="3205719" cy="11856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205719" cy="1185647"/>
              <a:chOff x="0" y="0"/>
              <a:chExt cx="518336" cy="1917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1833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518336" h="191709">
                    <a:moveTo>
                      <a:pt x="95854" y="0"/>
                    </a:moveTo>
                    <a:lnTo>
                      <a:pt x="422482" y="0"/>
                    </a:lnTo>
                    <a:cubicBezTo>
                      <a:pt x="447904" y="0"/>
                      <a:pt x="472285" y="10099"/>
                      <a:pt x="490261" y="28075"/>
                    </a:cubicBezTo>
                    <a:cubicBezTo>
                      <a:pt x="508237" y="46051"/>
                      <a:pt x="518336" y="70432"/>
                      <a:pt x="518336" y="95854"/>
                    </a:cubicBezTo>
                    <a:lnTo>
                      <a:pt x="518336" y="95854"/>
                    </a:lnTo>
                    <a:cubicBezTo>
                      <a:pt x="518336" y="148793"/>
                      <a:pt x="475421" y="191709"/>
                      <a:pt x="422482" y="191709"/>
                    </a:cubicBezTo>
                    <a:lnTo>
                      <a:pt x="95854" y="191709"/>
                    </a:lnTo>
                    <a:cubicBezTo>
                      <a:pt x="42915" y="191709"/>
                      <a:pt x="0" y="148793"/>
                      <a:pt x="0" y="95854"/>
                    </a:cubicBezTo>
                    <a:lnTo>
                      <a:pt x="0" y="95854"/>
                    </a:lnTo>
                    <a:cubicBezTo>
                      <a:pt x="0" y="42915"/>
                      <a:pt x="42915" y="0"/>
                      <a:pt x="9585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6033" y="252905"/>
              <a:ext cx="2975755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resolução </a:t>
              </a:r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072" y="1015934"/>
            <a:ext cx="14422547" cy="861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23"/>
              </a:lnSpc>
            </a:pPr>
            <a:endParaRPr/>
          </a:p>
          <a:p>
            <a:pPr marL="409206" lvl="1" indent="-204603" algn="just">
              <a:lnSpc>
                <a:spcPts val="5723"/>
              </a:lnSpc>
              <a:buFont typeface="Arial"/>
              <a:buChar char="•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Utilizar chanfro em “K” na  junta de ângulo em “L”;</a:t>
            </a:r>
          </a:p>
          <a:p>
            <a:pPr marL="409206" lvl="1" indent="-204603" algn="just">
              <a:lnSpc>
                <a:spcPts val="5723"/>
              </a:lnSpc>
              <a:buFont typeface="Arial"/>
              <a:buChar char="•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O mesmo lado da seta deve possuir:</a:t>
            </a:r>
          </a:p>
          <a:p>
            <a:pPr marL="1174342" lvl="2" indent="-391447" algn="just">
              <a:lnSpc>
                <a:spcPts val="5723"/>
              </a:lnSpc>
              <a:buFont typeface="Arial"/>
              <a:buChar char="⚬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    Ângulo de Chanfro de 30º,</a:t>
            </a:r>
          </a:p>
          <a:p>
            <a:pPr marL="1174342" lvl="2" indent="-391447" algn="just">
              <a:lnSpc>
                <a:spcPts val="5723"/>
              </a:lnSpc>
              <a:buFont typeface="Arial"/>
              <a:buChar char="⚬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    Profundidade de preparação do </a:t>
            </a:r>
          </a:p>
          <a:p>
            <a:pPr marL="1174342" lvl="2" indent="-391447" algn="just">
              <a:lnSpc>
                <a:spcPts val="5723"/>
              </a:lnSpc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        bisel de 12 mm, </a:t>
            </a:r>
          </a:p>
          <a:p>
            <a:pPr marL="1174342" lvl="2" indent="-391447" algn="just">
              <a:lnSpc>
                <a:spcPts val="5723"/>
              </a:lnSpc>
              <a:buFont typeface="Arial"/>
              <a:buChar char="⚬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    Penetração da solda de 15 mm, </a:t>
            </a:r>
          </a:p>
          <a:p>
            <a:pPr marL="1174342" lvl="2" indent="-391447" algn="just">
              <a:lnSpc>
                <a:spcPts val="5723"/>
              </a:lnSpc>
              <a:buFont typeface="Arial"/>
              <a:buChar char="⚬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    Abertura de raiz de 3 mm ; </a:t>
            </a:r>
          </a:p>
          <a:p>
            <a:pPr marL="409206" lvl="1" indent="-204603" algn="just">
              <a:lnSpc>
                <a:spcPts val="5723"/>
              </a:lnSpc>
              <a:buFont typeface="Arial"/>
              <a:buChar char="•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O lado oposto da seta deve possuir:</a:t>
            </a:r>
          </a:p>
          <a:p>
            <a:pPr marL="1174342" lvl="2" indent="-391447" algn="just">
              <a:lnSpc>
                <a:spcPts val="5723"/>
              </a:lnSpc>
              <a:buFont typeface="Arial"/>
              <a:buChar char="⚬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    Ângulo de chanfro de 45º, </a:t>
            </a:r>
          </a:p>
          <a:p>
            <a:pPr marL="1174342" lvl="2" indent="-391447" algn="just">
              <a:lnSpc>
                <a:spcPts val="5723"/>
              </a:lnSpc>
              <a:buFont typeface="Arial"/>
              <a:buChar char="⚬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    Profundidade de preparação do bisel de 8 mm, </a:t>
            </a:r>
          </a:p>
          <a:p>
            <a:pPr marL="1174342" lvl="2" indent="-391447" algn="just">
              <a:lnSpc>
                <a:spcPts val="5723"/>
              </a:lnSpc>
              <a:buFont typeface="Arial"/>
              <a:buChar char="⚬"/>
            </a:pPr>
            <a:r>
              <a:rPr lang="en-US" sz="3179">
                <a:solidFill>
                  <a:srgbClr val="000000"/>
                </a:solidFill>
                <a:latin typeface="Arial Bold"/>
              </a:rPr>
              <a:t>    Penetração da solda de 10 mm .</a:t>
            </a:r>
          </a:p>
        </p:txBody>
      </p:sp>
      <p:sp>
        <p:nvSpPr>
          <p:cNvPr id="3" name="Freeform 3"/>
          <p:cNvSpPr/>
          <p:nvPr/>
        </p:nvSpPr>
        <p:spPr>
          <a:xfrm>
            <a:off x="9882467" y="2976389"/>
            <a:ext cx="6098953" cy="3943789"/>
          </a:xfrm>
          <a:custGeom>
            <a:avLst/>
            <a:gdLst/>
            <a:ahLst/>
            <a:cxnLst/>
            <a:rect l="l" t="t" r="r" b="b"/>
            <a:pathLst>
              <a:path w="6098953" h="3943789">
                <a:moveTo>
                  <a:pt x="0" y="0"/>
                </a:moveTo>
                <a:lnTo>
                  <a:pt x="6098953" y="0"/>
                </a:lnTo>
                <a:lnTo>
                  <a:pt x="6098953" y="3943789"/>
                </a:lnTo>
                <a:lnTo>
                  <a:pt x="0" y="3943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19106">
            <a:off x="11277690" y="8355271"/>
            <a:ext cx="418590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159798">
            <a:off x="10055142" y="7948245"/>
            <a:ext cx="139875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2157054">
            <a:off x="10085805" y="7260459"/>
            <a:ext cx="112088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635898" y="222201"/>
            <a:ext cx="16197502" cy="1393933"/>
            <a:chOff x="0" y="0"/>
            <a:chExt cx="21596669" cy="185857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596669" cy="1858577"/>
              <a:chOff x="0" y="0"/>
              <a:chExt cx="3493148" cy="30061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493148" cy="300615"/>
              </a:xfrm>
              <a:custGeom>
                <a:avLst/>
                <a:gdLst/>
                <a:ahLst/>
                <a:cxnLst/>
                <a:rect l="l" t="t" r="r" b="b"/>
                <a:pathLst>
                  <a:path w="3493148" h="300615">
                    <a:moveTo>
                      <a:pt x="29159" y="0"/>
                    </a:moveTo>
                    <a:lnTo>
                      <a:pt x="3463989" y="0"/>
                    </a:lnTo>
                    <a:cubicBezTo>
                      <a:pt x="3471723" y="0"/>
                      <a:pt x="3479140" y="3072"/>
                      <a:pt x="3484608" y="8541"/>
                    </a:cubicBezTo>
                    <a:cubicBezTo>
                      <a:pt x="3490076" y="14009"/>
                      <a:pt x="3493148" y="21426"/>
                      <a:pt x="3493148" y="29159"/>
                    </a:cubicBezTo>
                    <a:lnTo>
                      <a:pt x="3493148" y="271456"/>
                    </a:lnTo>
                    <a:cubicBezTo>
                      <a:pt x="3493148" y="287560"/>
                      <a:pt x="3480093" y="300615"/>
                      <a:pt x="3463989" y="300615"/>
                    </a:cubicBezTo>
                    <a:lnTo>
                      <a:pt x="29159" y="300615"/>
                    </a:lnTo>
                    <a:cubicBezTo>
                      <a:pt x="21426" y="300615"/>
                      <a:pt x="14009" y="297543"/>
                      <a:pt x="8541" y="292075"/>
                    </a:cubicBezTo>
                    <a:cubicBezTo>
                      <a:pt x="3072" y="286606"/>
                      <a:pt x="0" y="279189"/>
                      <a:pt x="0" y="271456"/>
                    </a:cubicBezTo>
                    <a:lnTo>
                      <a:pt x="0" y="29159"/>
                    </a:lnTo>
                    <a:cubicBezTo>
                      <a:pt x="0" y="21426"/>
                      <a:pt x="3072" y="14009"/>
                      <a:pt x="8541" y="8541"/>
                    </a:cubicBezTo>
                    <a:cubicBezTo>
                      <a:pt x="14009" y="3072"/>
                      <a:pt x="21426" y="0"/>
                      <a:pt x="29159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79596" y="252833"/>
              <a:ext cx="20047426" cy="139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29"/>
                </a:lnSpc>
              </a:pPr>
              <a:r>
                <a:rPr lang="en-US" sz="3766">
                  <a:solidFill>
                    <a:srgbClr val="FFFFFF"/>
                  </a:solidFill>
                  <a:latin typeface="Titillium Web Bold"/>
                </a:rPr>
                <a:t>Considerando a Representação ao lado e as informações a seguir construa o desenho do corte da solda desejada.</a:t>
              </a:r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1510" y="71919"/>
            <a:ext cx="9264980" cy="10143162"/>
          </a:xfrm>
          <a:custGeom>
            <a:avLst/>
            <a:gdLst/>
            <a:ahLst/>
            <a:cxnLst/>
            <a:rect l="l" t="t" r="r" b="b"/>
            <a:pathLst>
              <a:path w="9264980" h="10143162">
                <a:moveTo>
                  <a:pt x="0" y="0"/>
                </a:moveTo>
                <a:lnTo>
                  <a:pt x="9264980" y="0"/>
                </a:lnTo>
                <a:lnTo>
                  <a:pt x="9264980" y="10143162"/>
                </a:lnTo>
                <a:lnTo>
                  <a:pt x="0" y="10143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7" t="-9247" r="-2422" b="-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5898" y="222201"/>
            <a:ext cx="2404289" cy="889235"/>
            <a:chOff x="0" y="0"/>
            <a:chExt cx="3205719" cy="11856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205719" cy="1185647"/>
              <a:chOff x="0" y="0"/>
              <a:chExt cx="518336" cy="1917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1833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518336" h="191709">
                    <a:moveTo>
                      <a:pt x="95854" y="0"/>
                    </a:moveTo>
                    <a:lnTo>
                      <a:pt x="422482" y="0"/>
                    </a:lnTo>
                    <a:cubicBezTo>
                      <a:pt x="447904" y="0"/>
                      <a:pt x="472285" y="10099"/>
                      <a:pt x="490261" y="28075"/>
                    </a:cubicBezTo>
                    <a:cubicBezTo>
                      <a:pt x="508237" y="46051"/>
                      <a:pt x="518336" y="70432"/>
                      <a:pt x="518336" y="95854"/>
                    </a:cubicBezTo>
                    <a:lnTo>
                      <a:pt x="518336" y="95854"/>
                    </a:lnTo>
                    <a:cubicBezTo>
                      <a:pt x="518336" y="148793"/>
                      <a:pt x="475421" y="191709"/>
                      <a:pt x="422482" y="191709"/>
                    </a:cubicBezTo>
                    <a:lnTo>
                      <a:pt x="95854" y="191709"/>
                    </a:lnTo>
                    <a:cubicBezTo>
                      <a:pt x="42915" y="191709"/>
                      <a:pt x="0" y="148793"/>
                      <a:pt x="0" y="95854"/>
                    </a:cubicBezTo>
                    <a:lnTo>
                      <a:pt x="0" y="95854"/>
                    </a:lnTo>
                    <a:cubicBezTo>
                      <a:pt x="0" y="42915"/>
                      <a:pt x="42915" y="0"/>
                      <a:pt x="9585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6033" y="252905"/>
              <a:ext cx="2975755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resolução </a:t>
              </a:r>
            </a:p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2221"/>
            <a:ext cx="13842777" cy="864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8"/>
              </a:lnSpc>
            </a:pPr>
            <a:endParaRPr/>
          </a:p>
          <a:p>
            <a:pPr marL="406685" lvl="1" indent="-203343" algn="just">
              <a:lnSpc>
                <a:spcPts val="5688"/>
              </a:lnSpc>
              <a:buFont typeface="Arial"/>
              <a:buChar char="•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Solda de chanfro em  “duplo  U” </a:t>
            </a:r>
          </a:p>
          <a:p>
            <a:pPr marL="406685" lvl="1" indent="-203343" algn="just">
              <a:lnSpc>
                <a:spcPts val="5688"/>
              </a:lnSpc>
              <a:buFont typeface="Arial"/>
              <a:buChar char="•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O Lado oposto da seta deve possuir</a:t>
            </a:r>
          </a:p>
          <a:p>
            <a:pPr marL="1129087" lvl="2" indent="-376362" algn="just">
              <a:lnSpc>
                <a:spcPts val="5688"/>
              </a:lnSpc>
              <a:buFont typeface="Arial"/>
              <a:buChar char="⚬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ângulo de chanfro de 30º, </a:t>
            </a:r>
          </a:p>
          <a:p>
            <a:pPr marL="1129087" lvl="2" indent="-376362" algn="just">
              <a:lnSpc>
                <a:spcPts val="5688"/>
              </a:lnSpc>
              <a:buFont typeface="Arial"/>
              <a:buChar char="⚬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abertura de raiz  de 2mm, </a:t>
            </a:r>
          </a:p>
          <a:p>
            <a:pPr marL="1129087" lvl="2" indent="-376362" algn="just">
              <a:lnSpc>
                <a:spcPts val="5688"/>
              </a:lnSpc>
              <a:buFont typeface="Arial"/>
              <a:buChar char="⚬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profundidade de preparação </a:t>
            </a:r>
          </a:p>
          <a:p>
            <a:pPr marL="1129087" lvl="2" indent="-376362" algn="just">
              <a:lnSpc>
                <a:spcPts val="5688"/>
              </a:lnSpc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    do bisel de 6mm</a:t>
            </a:r>
          </a:p>
          <a:p>
            <a:pPr marL="1129087" lvl="2" indent="-376362" algn="just">
              <a:lnSpc>
                <a:spcPts val="5688"/>
              </a:lnSpc>
              <a:buFont typeface="Arial"/>
              <a:buChar char="⚬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penetração da solda de 8mm; </a:t>
            </a:r>
          </a:p>
          <a:p>
            <a:pPr marL="406685" lvl="1" indent="-203343" algn="just">
              <a:lnSpc>
                <a:spcPts val="5688"/>
              </a:lnSpc>
              <a:buFont typeface="Arial"/>
              <a:buChar char="•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O mesmo lado deve possuir:</a:t>
            </a:r>
          </a:p>
          <a:p>
            <a:pPr marL="1129087" lvl="2" indent="-376362" algn="just">
              <a:lnSpc>
                <a:spcPts val="5688"/>
              </a:lnSpc>
              <a:buFont typeface="Arial"/>
              <a:buChar char="⚬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ângulo de chanfro de 35º,  </a:t>
            </a:r>
          </a:p>
          <a:p>
            <a:pPr marL="1129087" lvl="2" indent="-376362" algn="just">
              <a:lnSpc>
                <a:spcPts val="5688"/>
              </a:lnSpc>
              <a:buFont typeface="Arial"/>
              <a:buChar char="⚬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profundidade de preparação do bisel de 8mm </a:t>
            </a:r>
          </a:p>
          <a:p>
            <a:pPr marL="1129087" lvl="2" indent="-376362" algn="just">
              <a:lnSpc>
                <a:spcPts val="5688"/>
              </a:lnSpc>
              <a:buFont typeface="Arial"/>
              <a:buChar char="⚬"/>
            </a:pPr>
            <a:r>
              <a:rPr lang="en-US" sz="3160">
                <a:solidFill>
                  <a:srgbClr val="000000"/>
                </a:solidFill>
                <a:latin typeface="Arial Bold"/>
              </a:rPr>
              <a:t>penetração da solda de 10mm.</a:t>
            </a:r>
          </a:p>
        </p:txBody>
      </p:sp>
      <p:sp>
        <p:nvSpPr>
          <p:cNvPr id="3" name="Freeform 3"/>
          <p:cNvSpPr/>
          <p:nvPr/>
        </p:nvSpPr>
        <p:spPr>
          <a:xfrm>
            <a:off x="8656415" y="3136108"/>
            <a:ext cx="6215062" cy="4557709"/>
          </a:xfrm>
          <a:custGeom>
            <a:avLst/>
            <a:gdLst/>
            <a:ahLst/>
            <a:cxnLst/>
            <a:rect l="l" t="t" r="r" b="b"/>
            <a:pathLst>
              <a:path w="6215062" h="4557709">
                <a:moveTo>
                  <a:pt x="0" y="0"/>
                </a:moveTo>
                <a:lnTo>
                  <a:pt x="6215062" y="0"/>
                </a:lnTo>
                <a:lnTo>
                  <a:pt x="6215062" y="4557709"/>
                </a:lnTo>
                <a:lnTo>
                  <a:pt x="0" y="4557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98" r="-1196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704932" y="1986315"/>
            <a:ext cx="3198385" cy="3428647"/>
            <a:chOff x="0" y="0"/>
            <a:chExt cx="2870370" cy="3077018"/>
          </a:xfrm>
        </p:grpSpPr>
        <p:sp>
          <p:nvSpPr>
            <p:cNvPr id="5" name="Freeform 5"/>
            <p:cNvSpPr/>
            <p:nvPr/>
          </p:nvSpPr>
          <p:spPr>
            <a:xfrm>
              <a:off x="8696" y="17179"/>
              <a:ext cx="2852921" cy="3042553"/>
            </a:xfrm>
            <a:custGeom>
              <a:avLst/>
              <a:gdLst/>
              <a:ahLst/>
              <a:cxnLst/>
              <a:rect l="l" t="t" r="r" b="b"/>
              <a:pathLst>
                <a:path w="2852921" h="3042553">
                  <a:moveTo>
                    <a:pt x="0" y="0"/>
                  </a:moveTo>
                  <a:lnTo>
                    <a:pt x="2852921" y="0"/>
                  </a:lnTo>
                  <a:lnTo>
                    <a:pt x="2852921" y="3042552"/>
                  </a:lnTo>
                  <a:lnTo>
                    <a:pt x="0" y="3042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870314" cy="3076910"/>
            </a:xfrm>
            <a:custGeom>
              <a:avLst/>
              <a:gdLst/>
              <a:ahLst/>
              <a:cxnLst/>
              <a:rect l="l" t="t" r="r" b="b"/>
              <a:pathLst>
                <a:path w="2870314" h="3076910">
                  <a:moveTo>
                    <a:pt x="8696" y="0"/>
                  </a:moveTo>
                  <a:lnTo>
                    <a:pt x="2861617" y="0"/>
                  </a:lnTo>
                  <a:cubicBezTo>
                    <a:pt x="2866375" y="0"/>
                    <a:pt x="2870314" y="7779"/>
                    <a:pt x="2870314" y="17179"/>
                  </a:cubicBezTo>
                  <a:lnTo>
                    <a:pt x="2870314" y="3059731"/>
                  </a:lnTo>
                  <a:cubicBezTo>
                    <a:pt x="2870314" y="3069131"/>
                    <a:pt x="2866375" y="3076910"/>
                    <a:pt x="2861617" y="3076910"/>
                  </a:cubicBezTo>
                  <a:lnTo>
                    <a:pt x="8696" y="3076910"/>
                  </a:lnTo>
                  <a:cubicBezTo>
                    <a:pt x="3938" y="3076910"/>
                    <a:pt x="0" y="3069131"/>
                    <a:pt x="0" y="3059731"/>
                  </a:cubicBezTo>
                  <a:lnTo>
                    <a:pt x="0" y="17179"/>
                  </a:lnTo>
                  <a:cubicBezTo>
                    <a:pt x="0" y="7779"/>
                    <a:pt x="3938" y="0"/>
                    <a:pt x="8696" y="0"/>
                  </a:cubicBezTo>
                  <a:moveTo>
                    <a:pt x="8696" y="34681"/>
                  </a:moveTo>
                  <a:lnTo>
                    <a:pt x="8696" y="17179"/>
                  </a:lnTo>
                  <a:lnTo>
                    <a:pt x="17393" y="17179"/>
                  </a:lnTo>
                  <a:lnTo>
                    <a:pt x="17393" y="3059731"/>
                  </a:lnTo>
                  <a:lnTo>
                    <a:pt x="8696" y="3059731"/>
                  </a:lnTo>
                  <a:lnTo>
                    <a:pt x="8696" y="3042553"/>
                  </a:lnTo>
                  <a:lnTo>
                    <a:pt x="2861617" y="3042553"/>
                  </a:lnTo>
                  <a:lnTo>
                    <a:pt x="2861617" y="3059731"/>
                  </a:lnTo>
                  <a:lnTo>
                    <a:pt x="2852921" y="3059731"/>
                  </a:lnTo>
                  <a:lnTo>
                    <a:pt x="2852921" y="17179"/>
                  </a:lnTo>
                  <a:lnTo>
                    <a:pt x="2861617" y="17179"/>
                  </a:lnTo>
                  <a:lnTo>
                    <a:pt x="2861617" y="34357"/>
                  </a:lnTo>
                  <a:lnTo>
                    <a:pt x="8696" y="343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837317" y="5143500"/>
            <a:ext cx="3479437" cy="542925"/>
            <a:chOff x="0" y="0"/>
            <a:chExt cx="2221655" cy="346663"/>
          </a:xfrm>
        </p:grpSpPr>
        <p:sp>
          <p:nvSpPr>
            <p:cNvPr id="8" name="Freeform 8"/>
            <p:cNvSpPr/>
            <p:nvPr/>
          </p:nvSpPr>
          <p:spPr>
            <a:xfrm>
              <a:off x="6731" y="1935"/>
              <a:ext cx="2208149" cy="342780"/>
            </a:xfrm>
            <a:custGeom>
              <a:avLst/>
              <a:gdLst/>
              <a:ahLst/>
              <a:cxnLst/>
              <a:rect l="l" t="t" r="r" b="b"/>
              <a:pathLst>
                <a:path w="2208149" h="342780">
                  <a:moveTo>
                    <a:pt x="0" y="0"/>
                  </a:moveTo>
                  <a:lnTo>
                    <a:pt x="2208149" y="0"/>
                  </a:lnTo>
                  <a:lnTo>
                    <a:pt x="2208149" y="342780"/>
                  </a:lnTo>
                  <a:lnTo>
                    <a:pt x="0" y="3427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21611" cy="346651"/>
            </a:xfrm>
            <a:custGeom>
              <a:avLst/>
              <a:gdLst/>
              <a:ahLst/>
              <a:cxnLst/>
              <a:rect l="l" t="t" r="r" b="b"/>
              <a:pathLst>
                <a:path w="2221611" h="346651">
                  <a:moveTo>
                    <a:pt x="6731" y="0"/>
                  </a:moveTo>
                  <a:lnTo>
                    <a:pt x="2214880" y="0"/>
                  </a:lnTo>
                  <a:cubicBezTo>
                    <a:pt x="2218563" y="0"/>
                    <a:pt x="2221611" y="876"/>
                    <a:pt x="2221611" y="1935"/>
                  </a:cubicBezTo>
                  <a:lnTo>
                    <a:pt x="2221611" y="344715"/>
                  </a:lnTo>
                  <a:cubicBezTo>
                    <a:pt x="2221611" y="345774"/>
                    <a:pt x="2218563" y="346651"/>
                    <a:pt x="2214880" y="346651"/>
                  </a:cubicBezTo>
                  <a:lnTo>
                    <a:pt x="6731" y="346651"/>
                  </a:lnTo>
                  <a:cubicBezTo>
                    <a:pt x="3048" y="346651"/>
                    <a:pt x="0" y="345774"/>
                    <a:pt x="0" y="344715"/>
                  </a:cubicBezTo>
                  <a:lnTo>
                    <a:pt x="0" y="1935"/>
                  </a:lnTo>
                  <a:cubicBezTo>
                    <a:pt x="0" y="876"/>
                    <a:pt x="3048" y="0"/>
                    <a:pt x="6731" y="0"/>
                  </a:cubicBezTo>
                  <a:moveTo>
                    <a:pt x="6731" y="3907"/>
                  </a:moveTo>
                  <a:lnTo>
                    <a:pt x="6731" y="1935"/>
                  </a:lnTo>
                  <a:lnTo>
                    <a:pt x="13462" y="1935"/>
                  </a:lnTo>
                  <a:lnTo>
                    <a:pt x="13462" y="344715"/>
                  </a:lnTo>
                  <a:lnTo>
                    <a:pt x="6731" y="344715"/>
                  </a:lnTo>
                  <a:lnTo>
                    <a:pt x="6731" y="342780"/>
                  </a:lnTo>
                  <a:lnTo>
                    <a:pt x="2214880" y="342780"/>
                  </a:lnTo>
                  <a:lnTo>
                    <a:pt x="2214880" y="344715"/>
                  </a:lnTo>
                  <a:lnTo>
                    <a:pt x="2208149" y="344715"/>
                  </a:lnTo>
                  <a:lnTo>
                    <a:pt x="2208149" y="1935"/>
                  </a:lnTo>
                  <a:lnTo>
                    <a:pt x="2214880" y="1935"/>
                  </a:lnTo>
                  <a:lnTo>
                    <a:pt x="2214880" y="3871"/>
                  </a:lnTo>
                  <a:lnTo>
                    <a:pt x="6731" y="387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35898" y="222201"/>
            <a:ext cx="15680856" cy="1394060"/>
            <a:chOff x="0" y="0"/>
            <a:chExt cx="20907808" cy="185874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907808" cy="1858747"/>
              <a:chOff x="0" y="0"/>
              <a:chExt cx="3380606" cy="30054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80606" cy="300543"/>
              </a:xfrm>
              <a:custGeom>
                <a:avLst/>
                <a:gdLst/>
                <a:ahLst/>
                <a:cxnLst/>
                <a:rect l="l" t="t" r="r" b="b"/>
                <a:pathLst>
                  <a:path w="3380606" h="300543">
                    <a:moveTo>
                      <a:pt x="30130" y="0"/>
                    </a:moveTo>
                    <a:lnTo>
                      <a:pt x="3350476" y="0"/>
                    </a:lnTo>
                    <a:cubicBezTo>
                      <a:pt x="3367116" y="0"/>
                      <a:pt x="3380606" y="13490"/>
                      <a:pt x="3380606" y="30130"/>
                    </a:cubicBezTo>
                    <a:lnTo>
                      <a:pt x="3380606" y="270413"/>
                    </a:lnTo>
                    <a:cubicBezTo>
                      <a:pt x="3380606" y="287053"/>
                      <a:pt x="3367116" y="300543"/>
                      <a:pt x="3350476" y="300543"/>
                    </a:cubicBezTo>
                    <a:lnTo>
                      <a:pt x="30130" y="300543"/>
                    </a:lnTo>
                    <a:cubicBezTo>
                      <a:pt x="13490" y="300543"/>
                      <a:pt x="0" y="287053"/>
                      <a:pt x="0" y="270413"/>
                    </a:cubicBezTo>
                    <a:lnTo>
                      <a:pt x="0" y="30130"/>
                    </a:lnTo>
                    <a:cubicBezTo>
                      <a:pt x="0" y="13490"/>
                      <a:pt x="13490" y="0"/>
                      <a:pt x="30130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61109" y="252905"/>
              <a:ext cx="19407980" cy="139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Utilizando as informações a seguir e considerando uma junta de topo (conforme figura ao lado) , construa a simbologia desejada:</a:t>
              </a:r>
            </a:p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5533" y="2120418"/>
            <a:ext cx="12951414" cy="7137882"/>
          </a:xfrm>
          <a:custGeom>
            <a:avLst/>
            <a:gdLst/>
            <a:ahLst/>
            <a:cxnLst/>
            <a:rect l="l" t="t" r="r" b="b"/>
            <a:pathLst>
              <a:path w="12951414" h="7137882">
                <a:moveTo>
                  <a:pt x="0" y="0"/>
                </a:moveTo>
                <a:lnTo>
                  <a:pt x="12951414" y="0"/>
                </a:lnTo>
                <a:lnTo>
                  <a:pt x="12951414" y="7137882"/>
                </a:lnTo>
                <a:lnTo>
                  <a:pt x="0" y="713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20" b="-1884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5898" y="222201"/>
            <a:ext cx="2404289" cy="889235"/>
            <a:chOff x="0" y="0"/>
            <a:chExt cx="3205719" cy="11856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205719" cy="1185647"/>
              <a:chOff x="0" y="0"/>
              <a:chExt cx="518336" cy="1917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1833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518336" h="191709">
                    <a:moveTo>
                      <a:pt x="95854" y="0"/>
                    </a:moveTo>
                    <a:lnTo>
                      <a:pt x="422482" y="0"/>
                    </a:lnTo>
                    <a:cubicBezTo>
                      <a:pt x="447904" y="0"/>
                      <a:pt x="472285" y="10099"/>
                      <a:pt x="490261" y="28075"/>
                    </a:cubicBezTo>
                    <a:cubicBezTo>
                      <a:pt x="508237" y="46051"/>
                      <a:pt x="518336" y="70432"/>
                      <a:pt x="518336" y="95854"/>
                    </a:cubicBezTo>
                    <a:lnTo>
                      <a:pt x="518336" y="95854"/>
                    </a:lnTo>
                    <a:cubicBezTo>
                      <a:pt x="518336" y="148793"/>
                      <a:pt x="475421" y="191709"/>
                      <a:pt x="422482" y="191709"/>
                    </a:cubicBezTo>
                    <a:lnTo>
                      <a:pt x="95854" y="191709"/>
                    </a:lnTo>
                    <a:cubicBezTo>
                      <a:pt x="42915" y="191709"/>
                      <a:pt x="0" y="148793"/>
                      <a:pt x="0" y="95854"/>
                    </a:cubicBezTo>
                    <a:lnTo>
                      <a:pt x="0" y="95854"/>
                    </a:lnTo>
                    <a:cubicBezTo>
                      <a:pt x="0" y="42915"/>
                      <a:pt x="42915" y="0"/>
                      <a:pt x="9585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6033" y="252905"/>
              <a:ext cx="2975755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resolução </a:t>
              </a:r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4777"/>
            <a:ext cx="12970445" cy="768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72"/>
              </a:lnSpc>
            </a:pPr>
            <a:endParaRPr/>
          </a:p>
          <a:p>
            <a:pPr marL="434160" lvl="1" indent="-217080" algn="just">
              <a:lnSpc>
                <a:spcPts val="6072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Arial Bold"/>
              </a:rPr>
              <a:t>Solda de ângulo com chanfro em “meio V”</a:t>
            </a:r>
          </a:p>
          <a:p>
            <a:pPr marL="434160" lvl="1" indent="-217080" algn="just">
              <a:lnSpc>
                <a:spcPts val="6072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Arial Bold"/>
              </a:rPr>
              <a:t>O mesmo lado da seta deve possuir:</a:t>
            </a:r>
          </a:p>
          <a:p>
            <a:pPr marL="1205365" lvl="2" indent="-401788" algn="just">
              <a:lnSpc>
                <a:spcPts val="6072"/>
              </a:lnSpc>
              <a:buFont typeface="Arial"/>
              <a:buChar char="⚬"/>
            </a:pPr>
            <a:r>
              <a:rPr lang="en-US" sz="3373">
                <a:solidFill>
                  <a:srgbClr val="000000"/>
                </a:solidFill>
                <a:latin typeface="Arial Bold"/>
              </a:rPr>
              <a:t>ângulo de chanfro de 45°, </a:t>
            </a:r>
          </a:p>
          <a:p>
            <a:pPr marL="1205365" lvl="2" indent="-401788" algn="just">
              <a:lnSpc>
                <a:spcPts val="6072"/>
              </a:lnSpc>
              <a:buFont typeface="Arial"/>
              <a:buChar char="⚬"/>
            </a:pPr>
            <a:r>
              <a:rPr lang="en-US" sz="3373">
                <a:solidFill>
                  <a:srgbClr val="000000"/>
                </a:solidFill>
                <a:latin typeface="Arial Bold"/>
              </a:rPr>
              <a:t>abertura de  raiz de 3mm, </a:t>
            </a:r>
          </a:p>
          <a:p>
            <a:pPr marL="1205365" lvl="2" indent="-401788" algn="just">
              <a:lnSpc>
                <a:spcPts val="6072"/>
              </a:lnSpc>
              <a:buFont typeface="Arial"/>
              <a:buChar char="⚬"/>
            </a:pPr>
            <a:r>
              <a:rPr lang="en-US" sz="3373">
                <a:solidFill>
                  <a:srgbClr val="000000"/>
                </a:solidFill>
                <a:latin typeface="Arial Bold"/>
              </a:rPr>
              <a:t>profundidade de preparação </a:t>
            </a:r>
          </a:p>
          <a:p>
            <a:pPr marL="1205365" lvl="2" indent="-401788" algn="just">
              <a:lnSpc>
                <a:spcPts val="6072"/>
              </a:lnSpc>
            </a:pPr>
            <a:r>
              <a:rPr lang="en-US" sz="3373">
                <a:solidFill>
                  <a:srgbClr val="000000"/>
                </a:solidFill>
                <a:latin typeface="Arial Bold"/>
              </a:rPr>
              <a:t>    do bisel de 5mm,</a:t>
            </a:r>
          </a:p>
          <a:p>
            <a:pPr marL="1205365" lvl="2" indent="-401788" algn="just">
              <a:lnSpc>
                <a:spcPts val="6072"/>
              </a:lnSpc>
              <a:buFont typeface="Arial"/>
              <a:buChar char="⚬"/>
            </a:pPr>
            <a:r>
              <a:rPr lang="en-US" sz="3373">
                <a:solidFill>
                  <a:srgbClr val="000000"/>
                </a:solidFill>
                <a:latin typeface="Arial Bold"/>
              </a:rPr>
              <a:t>penetração da solda de 7mm, </a:t>
            </a:r>
          </a:p>
          <a:p>
            <a:pPr marL="1205365" lvl="2" indent="-401788" algn="just">
              <a:lnSpc>
                <a:spcPts val="6072"/>
              </a:lnSpc>
              <a:buFont typeface="Arial"/>
              <a:buChar char="⚬"/>
            </a:pPr>
            <a:r>
              <a:rPr lang="en-US" sz="3373">
                <a:solidFill>
                  <a:srgbClr val="000000"/>
                </a:solidFill>
                <a:latin typeface="Arial Bold"/>
              </a:rPr>
              <a:t>perna vertical de 8mm e </a:t>
            </a:r>
          </a:p>
          <a:p>
            <a:pPr marL="1205365" lvl="2" indent="-401788" algn="just">
              <a:lnSpc>
                <a:spcPts val="6072"/>
              </a:lnSpc>
              <a:buFont typeface="Arial"/>
              <a:buChar char="⚬"/>
            </a:pPr>
            <a:r>
              <a:rPr lang="en-US" sz="3373">
                <a:solidFill>
                  <a:srgbClr val="000000"/>
                </a:solidFill>
                <a:latin typeface="Arial Bold"/>
              </a:rPr>
              <a:t>perna  horizontal de 7mm.</a:t>
            </a:r>
          </a:p>
        </p:txBody>
      </p:sp>
      <p:sp>
        <p:nvSpPr>
          <p:cNvPr id="3" name="Freeform 3"/>
          <p:cNvSpPr/>
          <p:nvPr/>
        </p:nvSpPr>
        <p:spPr>
          <a:xfrm>
            <a:off x="9358312" y="4179094"/>
            <a:ext cx="6107907" cy="4607718"/>
          </a:xfrm>
          <a:custGeom>
            <a:avLst/>
            <a:gdLst/>
            <a:ahLst/>
            <a:cxnLst/>
            <a:rect l="l" t="t" r="r" b="b"/>
            <a:pathLst>
              <a:path w="6107907" h="4607718">
                <a:moveTo>
                  <a:pt x="0" y="0"/>
                </a:moveTo>
                <a:lnTo>
                  <a:pt x="6107908" y="0"/>
                </a:lnTo>
                <a:lnTo>
                  <a:pt x="6107908" y="4607718"/>
                </a:lnTo>
                <a:lnTo>
                  <a:pt x="0" y="460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57" t="-22673" r="-12110" b="-1776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315951" y="4416595"/>
            <a:ext cx="2704871" cy="2555706"/>
            <a:chOff x="0" y="0"/>
            <a:chExt cx="1842347" cy="1740748"/>
          </a:xfrm>
        </p:grpSpPr>
        <p:sp>
          <p:nvSpPr>
            <p:cNvPr id="5" name="Freeform 5"/>
            <p:cNvSpPr/>
            <p:nvPr/>
          </p:nvSpPr>
          <p:spPr>
            <a:xfrm>
              <a:off x="6731" y="6731"/>
              <a:ext cx="1828800" cy="1727200"/>
            </a:xfrm>
            <a:custGeom>
              <a:avLst/>
              <a:gdLst/>
              <a:ahLst/>
              <a:cxnLst/>
              <a:rect l="l" t="t" r="r" b="b"/>
              <a:pathLst>
                <a:path w="1828800" h="1727200">
                  <a:moveTo>
                    <a:pt x="0" y="0"/>
                  </a:moveTo>
                  <a:lnTo>
                    <a:pt x="1828800" y="0"/>
                  </a:lnTo>
                  <a:lnTo>
                    <a:pt x="1828800" y="1727200"/>
                  </a:lnTo>
                  <a:lnTo>
                    <a:pt x="0" y="1727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42262" cy="1740662"/>
            </a:xfrm>
            <a:custGeom>
              <a:avLst/>
              <a:gdLst/>
              <a:ahLst/>
              <a:cxnLst/>
              <a:rect l="l" t="t" r="r" b="b"/>
              <a:pathLst>
                <a:path w="1842262" h="1740662">
                  <a:moveTo>
                    <a:pt x="6731" y="0"/>
                  </a:moveTo>
                  <a:lnTo>
                    <a:pt x="1835531" y="0"/>
                  </a:lnTo>
                  <a:cubicBezTo>
                    <a:pt x="1839214" y="0"/>
                    <a:pt x="1842262" y="3048"/>
                    <a:pt x="1842262" y="6731"/>
                  </a:cubicBezTo>
                  <a:lnTo>
                    <a:pt x="1842262" y="1733931"/>
                  </a:lnTo>
                  <a:cubicBezTo>
                    <a:pt x="1842262" y="1737614"/>
                    <a:pt x="1839214" y="1740662"/>
                    <a:pt x="1835531" y="1740662"/>
                  </a:cubicBezTo>
                  <a:lnTo>
                    <a:pt x="6731" y="1740662"/>
                  </a:lnTo>
                  <a:cubicBezTo>
                    <a:pt x="3048" y="1740662"/>
                    <a:pt x="0" y="1737614"/>
                    <a:pt x="0" y="1733931"/>
                  </a:cubicBezTo>
                  <a:lnTo>
                    <a:pt x="0" y="6731"/>
                  </a:lnTo>
                  <a:cubicBezTo>
                    <a:pt x="0" y="3048"/>
                    <a:pt x="3048" y="0"/>
                    <a:pt x="6731" y="0"/>
                  </a:cubicBezTo>
                  <a:moveTo>
                    <a:pt x="6731" y="13589"/>
                  </a:moveTo>
                  <a:lnTo>
                    <a:pt x="6731" y="6731"/>
                  </a:lnTo>
                  <a:lnTo>
                    <a:pt x="13462" y="6731"/>
                  </a:lnTo>
                  <a:lnTo>
                    <a:pt x="13462" y="1733931"/>
                  </a:lnTo>
                  <a:lnTo>
                    <a:pt x="6731" y="1733931"/>
                  </a:lnTo>
                  <a:lnTo>
                    <a:pt x="6731" y="1727200"/>
                  </a:lnTo>
                  <a:lnTo>
                    <a:pt x="1835531" y="1727200"/>
                  </a:lnTo>
                  <a:lnTo>
                    <a:pt x="1835531" y="1733931"/>
                  </a:lnTo>
                  <a:lnTo>
                    <a:pt x="1828800" y="1733931"/>
                  </a:lnTo>
                  <a:lnTo>
                    <a:pt x="1828800" y="6731"/>
                  </a:lnTo>
                  <a:lnTo>
                    <a:pt x="1835531" y="6731"/>
                  </a:lnTo>
                  <a:lnTo>
                    <a:pt x="1835531" y="13462"/>
                  </a:lnTo>
                  <a:lnTo>
                    <a:pt x="6731" y="134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35898" y="222201"/>
            <a:ext cx="16623402" cy="1394060"/>
            <a:chOff x="0" y="0"/>
            <a:chExt cx="22164536" cy="185874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2164536" cy="1858747"/>
              <a:chOff x="0" y="0"/>
              <a:chExt cx="3583807" cy="3005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583807" cy="300543"/>
              </a:xfrm>
              <a:custGeom>
                <a:avLst/>
                <a:gdLst/>
                <a:ahLst/>
                <a:cxnLst/>
                <a:rect l="l" t="t" r="r" b="b"/>
                <a:pathLst>
                  <a:path w="3583807" h="300543">
                    <a:moveTo>
                      <a:pt x="28421" y="0"/>
                    </a:moveTo>
                    <a:lnTo>
                      <a:pt x="3555386" y="0"/>
                    </a:lnTo>
                    <a:cubicBezTo>
                      <a:pt x="3571082" y="0"/>
                      <a:pt x="3583807" y="12725"/>
                      <a:pt x="3583807" y="28421"/>
                    </a:cubicBezTo>
                    <a:lnTo>
                      <a:pt x="3583807" y="272121"/>
                    </a:lnTo>
                    <a:cubicBezTo>
                      <a:pt x="3583807" y="279659"/>
                      <a:pt x="3580813" y="286888"/>
                      <a:pt x="3575483" y="292218"/>
                    </a:cubicBezTo>
                    <a:cubicBezTo>
                      <a:pt x="3570153" y="297548"/>
                      <a:pt x="3562924" y="300543"/>
                      <a:pt x="3555386" y="300543"/>
                    </a:cubicBezTo>
                    <a:lnTo>
                      <a:pt x="28421" y="300543"/>
                    </a:lnTo>
                    <a:cubicBezTo>
                      <a:pt x="12725" y="300543"/>
                      <a:pt x="0" y="287818"/>
                      <a:pt x="0" y="272121"/>
                    </a:cubicBezTo>
                    <a:lnTo>
                      <a:pt x="0" y="28421"/>
                    </a:lnTo>
                    <a:cubicBezTo>
                      <a:pt x="0" y="12725"/>
                      <a:pt x="12725" y="0"/>
                      <a:pt x="28421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94836" y="252905"/>
              <a:ext cx="20574556" cy="139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Utlizando as informações a seguir e considerando uma junta de ângulo em “T” (figura ao lado), construa a simbologia desejada</a:t>
              </a:r>
            </a:p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9425" y="1379056"/>
            <a:ext cx="12249150" cy="8907944"/>
          </a:xfrm>
          <a:custGeom>
            <a:avLst/>
            <a:gdLst/>
            <a:ahLst/>
            <a:cxnLst/>
            <a:rect l="l" t="t" r="r" b="b"/>
            <a:pathLst>
              <a:path w="12249150" h="8907944">
                <a:moveTo>
                  <a:pt x="0" y="0"/>
                </a:moveTo>
                <a:lnTo>
                  <a:pt x="12249150" y="0"/>
                </a:lnTo>
                <a:lnTo>
                  <a:pt x="12249150" y="8907944"/>
                </a:lnTo>
                <a:lnTo>
                  <a:pt x="0" y="890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84" t="-20979" b="-89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5898" y="222201"/>
            <a:ext cx="2404289" cy="889235"/>
            <a:chOff x="0" y="0"/>
            <a:chExt cx="3205719" cy="11856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205719" cy="1185647"/>
              <a:chOff x="0" y="0"/>
              <a:chExt cx="518336" cy="1917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1833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518336" h="191709">
                    <a:moveTo>
                      <a:pt x="95854" y="0"/>
                    </a:moveTo>
                    <a:lnTo>
                      <a:pt x="422482" y="0"/>
                    </a:lnTo>
                    <a:cubicBezTo>
                      <a:pt x="447904" y="0"/>
                      <a:pt x="472285" y="10099"/>
                      <a:pt x="490261" y="28075"/>
                    </a:cubicBezTo>
                    <a:cubicBezTo>
                      <a:pt x="508237" y="46051"/>
                      <a:pt x="518336" y="70432"/>
                      <a:pt x="518336" y="95854"/>
                    </a:cubicBezTo>
                    <a:lnTo>
                      <a:pt x="518336" y="95854"/>
                    </a:lnTo>
                    <a:cubicBezTo>
                      <a:pt x="518336" y="148793"/>
                      <a:pt x="475421" y="191709"/>
                      <a:pt x="422482" y="191709"/>
                    </a:cubicBezTo>
                    <a:lnTo>
                      <a:pt x="95854" y="191709"/>
                    </a:lnTo>
                    <a:cubicBezTo>
                      <a:pt x="42915" y="191709"/>
                      <a:pt x="0" y="148793"/>
                      <a:pt x="0" y="95854"/>
                    </a:cubicBezTo>
                    <a:lnTo>
                      <a:pt x="0" y="95854"/>
                    </a:lnTo>
                    <a:cubicBezTo>
                      <a:pt x="0" y="42915"/>
                      <a:pt x="42915" y="0"/>
                      <a:pt x="9585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6033" y="252905"/>
              <a:ext cx="2975755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resolução </a:t>
              </a:r>
            </a:p>
          </p:txBody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588" y="4165408"/>
            <a:ext cx="9144000" cy="5195438"/>
          </a:xfrm>
          <a:custGeom>
            <a:avLst/>
            <a:gdLst/>
            <a:ahLst/>
            <a:cxnLst/>
            <a:rect l="l" t="t" r="r" b="b"/>
            <a:pathLst>
              <a:path w="9144000" h="5195438">
                <a:moveTo>
                  <a:pt x="0" y="0"/>
                </a:moveTo>
                <a:lnTo>
                  <a:pt x="9144000" y="0"/>
                </a:lnTo>
                <a:lnTo>
                  <a:pt x="9144000" y="5195438"/>
                </a:lnTo>
                <a:lnTo>
                  <a:pt x="0" y="5195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33" r="-120612" b="-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3981678"/>
            <a:ext cx="9415998" cy="3963819"/>
          </a:xfrm>
          <a:custGeom>
            <a:avLst/>
            <a:gdLst/>
            <a:ahLst/>
            <a:cxnLst/>
            <a:rect l="l" t="t" r="r" b="b"/>
            <a:pathLst>
              <a:path w="9415998" h="3963819">
                <a:moveTo>
                  <a:pt x="0" y="0"/>
                </a:moveTo>
                <a:lnTo>
                  <a:pt x="9415998" y="0"/>
                </a:lnTo>
                <a:lnTo>
                  <a:pt x="9415998" y="3963819"/>
                </a:lnTo>
                <a:lnTo>
                  <a:pt x="0" y="396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842" b="-61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5898" y="1694260"/>
            <a:ext cx="13458825" cy="11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Construa a simbologia adequada</a:t>
            </a:r>
          </a:p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Descreva a simbologia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5898" y="222201"/>
            <a:ext cx="11377188" cy="889235"/>
            <a:chOff x="0" y="0"/>
            <a:chExt cx="15169583" cy="118564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169583" cy="1185647"/>
              <a:chOff x="0" y="0"/>
              <a:chExt cx="2452786" cy="1917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45278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2452786" h="191709">
                    <a:moveTo>
                      <a:pt x="41527" y="0"/>
                    </a:moveTo>
                    <a:lnTo>
                      <a:pt x="2411259" y="0"/>
                    </a:lnTo>
                    <a:cubicBezTo>
                      <a:pt x="2434194" y="0"/>
                      <a:pt x="2452786" y="18592"/>
                      <a:pt x="2452786" y="41527"/>
                    </a:cubicBezTo>
                    <a:lnTo>
                      <a:pt x="2452786" y="150181"/>
                    </a:lnTo>
                    <a:cubicBezTo>
                      <a:pt x="2452786" y="161195"/>
                      <a:pt x="2448411" y="171758"/>
                      <a:pt x="2440623" y="179546"/>
                    </a:cubicBezTo>
                    <a:cubicBezTo>
                      <a:pt x="2432835" y="187333"/>
                      <a:pt x="2422273" y="191709"/>
                      <a:pt x="2411259" y="191709"/>
                    </a:cubicBezTo>
                    <a:lnTo>
                      <a:pt x="41527" y="191709"/>
                    </a:lnTo>
                    <a:cubicBezTo>
                      <a:pt x="18592" y="191709"/>
                      <a:pt x="0" y="173116"/>
                      <a:pt x="0" y="150181"/>
                    </a:cubicBezTo>
                    <a:lnTo>
                      <a:pt x="0" y="41527"/>
                    </a:lnTo>
                    <a:cubicBezTo>
                      <a:pt x="0" y="30513"/>
                      <a:pt x="4375" y="19951"/>
                      <a:pt x="12163" y="12163"/>
                    </a:cubicBezTo>
                    <a:cubicBezTo>
                      <a:pt x="19951" y="4375"/>
                      <a:pt x="30513" y="0"/>
                      <a:pt x="4152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07111" y="252905"/>
              <a:ext cx="14081389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Observe o corte da solda abaixo e faça o solicitado: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23577" y="1675084"/>
            <a:ext cx="7689488" cy="717629"/>
            <a:chOff x="0" y="0"/>
            <a:chExt cx="2058753" cy="1921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753" cy="192135"/>
            </a:xfrm>
            <a:custGeom>
              <a:avLst/>
              <a:gdLst/>
              <a:ahLst/>
              <a:cxnLst/>
              <a:rect l="l" t="t" r="r" b="b"/>
              <a:pathLst>
                <a:path w="2058753" h="192135">
                  <a:moveTo>
                    <a:pt x="51348" y="0"/>
                  </a:moveTo>
                  <a:lnTo>
                    <a:pt x="2007406" y="0"/>
                  </a:lnTo>
                  <a:cubicBezTo>
                    <a:pt x="2035764" y="0"/>
                    <a:pt x="2058753" y="22989"/>
                    <a:pt x="2058753" y="51348"/>
                  </a:cubicBezTo>
                  <a:lnTo>
                    <a:pt x="2058753" y="140787"/>
                  </a:lnTo>
                  <a:cubicBezTo>
                    <a:pt x="2058753" y="154406"/>
                    <a:pt x="2053344" y="167466"/>
                    <a:pt x="2043714" y="177096"/>
                  </a:cubicBezTo>
                  <a:cubicBezTo>
                    <a:pt x="2034084" y="186725"/>
                    <a:pt x="2021024" y="192135"/>
                    <a:pt x="2007406" y="192135"/>
                  </a:cubicBezTo>
                  <a:lnTo>
                    <a:pt x="51348" y="192135"/>
                  </a:lnTo>
                  <a:cubicBezTo>
                    <a:pt x="37729" y="192135"/>
                    <a:pt x="24669" y="186725"/>
                    <a:pt x="15039" y="177096"/>
                  </a:cubicBezTo>
                  <a:cubicBezTo>
                    <a:pt x="5410" y="167466"/>
                    <a:pt x="0" y="154406"/>
                    <a:pt x="0" y="140787"/>
                  </a:cubicBezTo>
                  <a:lnTo>
                    <a:pt x="0" y="51348"/>
                  </a:lnTo>
                  <a:cubicBezTo>
                    <a:pt x="0" y="37729"/>
                    <a:pt x="5410" y="24669"/>
                    <a:pt x="15039" y="15039"/>
                  </a:cubicBezTo>
                  <a:cubicBezTo>
                    <a:pt x="24669" y="5410"/>
                    <a:pt x="37729" y="0"/>
                    <a:pt x="51348" y="0"/>
                  </a:cubicBezTo>
                  <a:close/>
                </a:path>
              </a:pathLst>
            </a:custGeom>
            <a:solidFill>
              <a:srgbClr val="104E2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7276" tIns="57276" rIns="57276" bIns="57276" rtlCol="0" anchor="ctr"/>
            <a:lstStyle/>
            <a:p>
              <a:pPr algn="ctr">
                <a:lnSpc>
                  <a:spcPts val="237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62605" y="1842909"/>
            <a:ext cx="7072467" cy="42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6"/>
              </a:lnSpc>
            </a:pPr>
            <a:r>
              <a:rPr lang="en-US" sz="3033">
                <a:solidFill>
                  <a:srgbClr val="FFFFFF"/>
                </a:solidFill>
                <a:latin typeface="Titillium Web Semi-Bold"/>
              </a:rPr>
              <a:t>Influência de diferentes fatores na diluição</a:t>
            </a:r>
          </a:p>
        </p:txBody>
      </p:sp>
      <p:sp>
        <p:nvSpPr>
          <p:cNvPr id="7" name="Freeform 7"/>
          <p:cNvSpPr/>
          <p:nvPr/>
        </p:nvSpPr>
        <p:spPr>
          <a:xfrm>
            <a:off x="473785" y="2528441"/>
            <a:ext cx="6775387" cy="1502303"/>
          </a:xfrm>
          <a:custGeom>
            <a:avLst/>
            <a:gdLst/>
            <a:ahLst/>
            <a:cxnLst/>
            <a:rect l="l" t="t" r="r" b="b"/>
            <a:pathLst>
              <a:path w="6775387" h="1502303">
                <a:moveTo>
                  <a:pt x="0" y="0"/>
                </a:moveTo>
                <a:lnTo>
                  <a:pt x="6775387" y="0"/>
                </a:lnTo>
                <a:lnTo>
                  <a:pt x="6775387" y="1502303"/>
                </a:lnTo>
                <a:lnTo>
                  <a:pt x="0" y="1502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6543" y="4340652"/>
            <a:ext cx="2976041" cy="1695651"/>
          </a:xfrm>
          <a:custGeom>
            <a:avLst/>
            <a:gdLst/>
            <a:ahLst/>
            <a:cxnLst/>
            <a:rect l="l" t="t" r="r" b="b"/>
            <a:pathLst>
              <a:path w="2976041" h="1695651">
                <a:moveTo>
                  <a:pt x="0" y="0"/>
                </a:moveTo>
                <a:lnTo>
                  <a:pt x="2976041" y="0"/>
                </a:lnTo>
                <a:lnTo>
                  <a:pt x="2976041" y="1695651"/>
                </a:lnTo>
                <a:lnTo>
                  <a:pt x="0" y="1695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25344" y="4030744"/>
            <a:ext cx="2823828" cy="2005559"/>
          </a:xfrm>
          <a:custGeom>
            <a:avLst/>
            <a:gdLst/>
            <a:ahLst/>
            <a:cxnLst/>
            <a:rect l="l" t="t" r="r" b="b"/>
            <a:pathLst>
              <a:path w="2823828" h="2005559">
                <a:moveTo>
                  <a:pt x="0" y="0"/>
                </a:moveTo>
                <a:lnTo>
                  <a:pt x="2823828" y="0"/>
                </a:lnTo>
                <a:lnTo>
                  <a:pt x="2823828" y="2005559"/>
                </a:lnTo>
                <a:lnTo>
                  <a:pt x="0" y="200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6543" y="6382378"/>
            <a:ext cx="2789713" cy="2053965"/>
          </a:xfrm>
          <a:custGeom>
            <a:avLst/>
            <a:gdLst/>
            <a:ahLst/>
            <a:cxnLst/>
            <a:rect l="l" t="t" r="r" b="b"/>
            <a:pathLst>
              <a:path w="2789713" h="2053965">
                <a:moveTo>
                  <a:pt x="0" y="0"/>
                </a:moveTo>
                <a:lnTo>
                  <a:pt x="2789713" y="0"/>
                </a:lnTo>
                <a:lnTo>
                  <a:pt x="2789713" y="2053965"/>
                </a:lnTo>
                <a:lnTo>
                  <a:pt x="0" y="2053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823418" y="6346539"/>
            <a:ext cx="538645" cy="196733"/>
            <a:chOff x="0" y="0"/>
            <a:chExt cx="1658620" cy="605790"/>
          </a:xfrm>
        </p:grpSpPr>
        <p:sp>
          <p:nvSpPr>
            <p:cNvPr id="12" name="Freeform 12"/>
            <p:cNvSpPr/>
            <p:nvPr/>
          </p:nvSpPr>
          <p:spPr>
            <a:xfrm>
              <a:off x="48260" y="35560"/>
              <a:ext cx="1562100" cy="519430"/>
            </a:xfrm>
            <a:custGeom>
              <a:avLst/>
              <a:gdLst/>
              <a:ahLst/>
              <a:cxnLst/>
              <a:rect l="l" t="t" r="r" b="b"/>
              <a:pathLst>
                <a:path w="1562100" h="519430">
                  <a:moveTo>
                    <a:pt x="871220" y="502920"/>
                  </a:moveTo>
                  <a:cubicBezTo>
                    <a:pt x="758190" y="421640"/>
                    <a:pt x="712470" y="414020"/>
                    <a:pt x="645160" y="405130"/>
                  </a:cubicBezTo>
                  <a:cubicBezTo>
                    <a:pt x="514350" y="387350"/>
                    <a:pt x="148590" y="417830"/>
                    <a:pt x="66040" y="383540"/>
                  </a:cubicBezTo>
                  <a:cubicBezTo>
                    <a:pt x="39370" y="372110"/>
                    <a:pt x="27940" y="358140"/>
                    <a:pt x="20320" y="341630"/>
                  </a:cubicBezTo>
                  <a:cubicBezTo>
                    <a:pt x="13970" y="327660"/>
                    <a:pt x="13970" y="308610"/>
                    <a:pt x="20320" y="294640"/>
                  </a:cubicBezTo>
                  <a:cubicBezTo>
                    <a:pt x="27940" y="278130"/>
                    <a:pt x="41910" y="265430"/>
                    <a:pt x="67310" y="254000"/>
                  </a:cubicBezTo>
                  <a:cubicBezTo>
                    <a:pt x="121920" y="228600"/>
                    <a:pt x="254000" y="217170"/>
                    <a:pt x="360680" y="204470"/>
                  </a:cubicBezTo>
                  <a:cubicBezTo>
                    <a:pt x="485140" y="189230"/>
                    <a:pt x="716280" y="161290"/>
                    <a:pt x="769620" y="176530"/>
                  </a:cubicBezTo>
                  <a:cubicBezTo>
                    <a:pt x="784860" y="180340"/>
                    <a:pt x="788670" y="185420"/>
                    <a:pt x="795020" y="194310"/>
                  </a:cubicBezTo>
                  <a:cubicBezTo>
                    <a:pt x="802640" y="204470"/>
                    <a:pt x="811530" y="222250"/>
                    <a:pt x="811530" y="236220"/>
                  </a:cubicBezTo>
                  <a:cubicBezTo>
                    <a:pt x="811530" y="250190"/>
                    <a:pt x="803910" y="267970"/>
                    <a:pt x="795020" y="278130"/>
                  </a:cubicBezTo>
                  <a:cubicBezTo>
                    <a:pt x="786130" y="288290"/>
                    <a:pt x="778510" y="294640"/>
                    <a:pt x="755650" y="299720"/>
                  </a:cubicBezTo>
                  <a:cubicBezTo>
                    <a:pt x="670560" y="321310"/>
                    <a:pt x="205740" y="318770"/>
                    <a:pt x="92710" y="293370"/>
                  </a:cubicBezTo>
                  <a:cubicBezTo>
                    <a:pt x="52070" y="284480"/>
                    <a:pt x="26670" y="274320"/>
                    <a:pt x="12700" y="255270"/>
                  </a:cubicBezTo>
                  <a:cubicBezTo>
                    <a:pt x="1270" y="240030"/>
                    <a:pt x="0" y="212090"/>
                    <a:pt x="6350" y="195580"/>
                  </a:cubicBezTo>
                  <a:cubicBezTo>
                    <a:pt x="12700" y="179070"/>
                    <a:pt x="29210" y="166370"/>
                    <a:pt x="50800" y="156210"/>
                  </a:cubicBezTo>
                  <a:cubicBezTo>
                    <a:pt x="87630" y="138430"/>
                    <a:pt x="152400" y="135890"/>
                    <a:pt x="218440" y="128270"/>
                  </a:cubicBezTo>
                  <a:cubicBezTo>
                    <a:pt x="313690" y="118110"/>
                    <a:pt x="497840" y="105410"/>
                    <a:pt x="567690" y="110490"/>
                  </a:cubicBezTo>
                  <a:cubicBezTo>
                    <a:pt x="598170" y="113030"/>
                    <a:pt x="617220" y="116840"/>
                    <a:pt x="632460" y="124460"/>
                  </a:cubicBezTo>
                  <a:cubicBezTo>
                    <a:pt x="642620" y="129540"/>
                    <a:pt x="650240" y="134620"/>
                    <a:pt x="655320" y="143510"/>
                  </a:cubicBezTo>
                  <a:cubicBezTo>
                    <a:pt x="661670" y="153670"/>
                    <a:pt x="668020" y="171450"/>
                    <a:pt x="666750" y="185420"/>
                  </a:cubicBezTo>
                  <a:cubicBezTo>
                    <a:pt x="665480" y="199390"/>
                    <a:pt x="661670" y="212090"/>
                    <a:pt x="648970" y="224790"/>
                  </a:cubicBezTo>
                  <a:cubicBezTo>
                    <a:pt x="621030" y="254000"/>
                    <a:pt x="502920" y="304800"/>
                    <a:pt x="461010" y="312420"/>
                  </a:cubicBezTo>
                  <a:cubicBezTo>
                    <a:pt x="440690" y="316230"/>
                    <a:pt x="426720" y="313690"/>
                    <a:pt x="414020" y="307340"/>
                  </a:cubicBezTo>
                  <a:cubicBezTo>
                    <a:pt x="401320" y="300990"/>
                    <a:pt x="389890" y="285750"/>
                    <a:pt x="383540" y="273050"/>
                  </a:cubicBezTo>
                  <a:cubicBezTo>
                    <a:pt x="378460" y="262890"/>
                    <a:pt x="377190" y="252730"/>
                    <a:pt x="378460" y="241300"/>
                  </a:cubicBezTo>
                  <a:cubicBezTo>
                    <a:pt x="381000" y="227330"/>
                    <a:pt x="389890" y="208280"/>
                    <a:pt x="400050" y="199390"/>
                  </a:cubicBezTo>
                  <a:cubicBezTo>
                    <a:pt x="407670" y="191770"/>
                    <a:pt x="411480" y="189230"/>
                    <a:pt x="427990" y="185420"/>
                  </a:cubicBezTo>
                  <a:cubicBezTo>
                    <a:pt x="501650" y="167640"/>
                    <a:pt x="988060" y="171450"/>
                    <a:pt x="1075690" y="187960"/>
                  </a:cubicBezTo>
                  <a:cubicBezTo>
                    <a:pt x="1099820" y="191770"/>
                    <a:pt x="1107440" y="194310"/>
                    <a:pt x="1118870" y="204470"/>
                  </a:cubicBezTo>
                  <a:cubicBezTo>
                    <a:pt x="1129030" y="213360"/>
                    <a:pt x="1137920" y="232410"/>
                    <a:pt x="1140460" y="245110"/>
                  </a:cubicBezTo>
                  <a:cubicBezTo>
                    <a:pt x="1143000" y="255270"/>
                    <a:pt x="1140460" y="265430"/>
                    <a:pt x="1136650" y="275590"/>
                  </a:cubicBezTo>
                  <a:cubicBezTo>
                    <a:pt x="1131570" y="288290"/>
                    <a:pt x="1122680" y="300990"/>
                    <a:pt x="1106170" y="311150"/>
                  </a:cubicBezTo>
                  <a:cubicBezTo>
                    <a:pt x="1074420" y="331470"/>
                    <a:pt x="994410" y="346710"/>
                    <a:pt x="943610" y="355600"/>
                  </a:cubicBezTo>
                  <a:cubicBezTo>
                    <a:pt x="899160" y="363220"/>
                    <a:pt x="844550" y="367030"/>
                    <a:pt x="815340" y="365760"/>
                  </a:cubicBezTo>
                  <a:cubicBezTo>
                    <a:pt x="800100" y="364490"/>
                    <a:pt x="792480" y="364490"/>
                    <a:pt x="782320" y="359410"/>
                  </a:cubicBezTo>
                  <a:cubicBezTo>
                    <a:pt x="769620" y="353060"/>
                    <a:pt x="754380" y="337820"/>
                    <a:pt x="748030" y="323850"/>
                  </a:cubicBezTo>
                  <a:cubicBezTo>
                    <a:pt x="741680" y="309880"/>
                    <a:pt x="739140" y="289560"/>
                    <a:pt x="745490" y="274320"/>
                  </a:cubicBezTo>
                  <a:cubicBezTo>
                    <a:pt x="751840" y="256540"/>
                    <a:pt x="765810" y="238760"/>
                    <a:pt x="792480" y="228600"/>
                  </a:cubicBezTo>
                  <a:cubicBezTo>
                    <a:pt x="855980" y="203200"/>
                    <a:pt x="1108710" y="209550"/>
                    <a:pt x="1169670" y="228600"/>
                  </a:cubicBezTo>
                  <a:cubicBezTo>
                    <a:pt x="1191260" y="234950"/>
                    <a:pt x="1201420" y="243840"/>
                    <a:pt x="1210310" y="256540"/>
                  </a:cubicBezTo>
                  <a:cubicBezTo>
                    <a:pt x="1219200" y="269240"/>
                    <a:pt x="1224280" y="289560"/>
                    <a:pt x="1221740" y="304800"/>
                  </a:cubicBezTo>
                  <a:cubicBezTo>
                    <a:pt x="1219200" y="320040"/>
                    <a:pt x="1210310" y="337820"/>
                    <a:pt x="1198880" y="347980"/>
                  </a:cubicBezTo>
                  <a:cubicBezTo>
                    <a:pt x="1187450" y="358140"/>
                    <a:pt x="1178560" y="360680"/>
                    <a:pt x="1153160" y="365760"/>
                  </a:cubicBezTo>
                  <a:cubicBezTo>
                    <a:pt x="1045210" y="386080"/>
                    <a:pt x="379730" y="388620"/>
                    <a:pt x="281940" y="358140"/>
                  </a:cubicBezTo>
                  <a:cubicBezTo>
                    <a:pt x="260350" y="350520"/>
                    <a:pt x="252730" y="342900"/>
                    <a:pt x="245110" y="332740"/>
                  </a:cubicBezTo>
                  <a:cubicBezTo>
                    <a:pt x="238760" y="323850"/>
                    <a:pt x="233680" y="314960"/>
                    <a:pt x="233680" y="303530"/>
                  </a:cubicBezTo>
                  <a:cubicBezTo>
                    <a:pt x="233680" y="288290"/>
                    <a:pt x="238760" y="264160"/>
                    <a:pt x="255270" y="248920"/>
                  </a:cubicBezTo>
                  <a:cubicBezTo>
                    <a:pt x="280670" y="224790"/>
                    <a:pt x="339090" y="215900"/>
                    <a:pt x="398780" y="203200"/>
                  </a:cubicBezTo>
                  <a:cubicBezTo>
                    <a:pt x="491490" y="184150"/>
                    <a:pt x="702310" y="154940"/>
                    <a:pt x="762000" y="167640"/>
                  </a:cubicBezTo>
                  <a:cubicBezTo>
                    <a:pt x="783590" y="172720"/>
                    <a:pt x="793750" y="179070"/>
                    <a:pt x="802640" y="190500"/>
                  </a:cubicBezTo>
                  <a:cubicBezTo>
                    <a:pt x="811530" y="201930"/>
                    <a:pt x="817880" y="219710"/>
                    <a:pt x="817880" y="234950"/>
                  </a:cubicBezTo>
                  <a:cubicBezTo>
                    <a:pt x="817880" y="248920"/>
                    <a:pt x="810260" y="267970"/>
                    <a:pt x="800100" y="278130"/>
                  </a:cubicBezTo>
                  <a:cubicBezTo>
                    <a:pt x="789940" y="288290"/>
                    <a:pt x="775970" y="294640"/>
                    <a:pt x="758190" y="298450"/>
                  </a:cubicBezTo>
                  <a:cubicBezTo>
                    <a:pt x="732790" y="304800"/>
                    <a:pt x="683260" y="304800"/>
                    <a:pt x="657860" y="297180"/>
                  </a:cubicBezTo>
                  <a:cubicBezTo>
                    <a:pt x="640080" y="292100"/>
                    <a:pt x="624840" y="283210"/>
                    <a:pt x="617220" y="269240"/>
                  </a:cubicBezTo>
                  <a:cubicBezTo>
                    <a:pt x="608330" y="254000"/>
                    <a:pt x="603250" y="223520"/>
                    <a:pt x="610870" y="205740"/>
                  </a:cubicBezTo>
                  <a:cubicBezTo>
                    <a:pt x="618490" y="187960"/>
                    <a:pt x="637540" y="175260"/>
                    <a:pt x="659130" y="165100"/>
                  </a:cubicBezTo>
                  <a:cubicBezTo>
                    <a:pt x="690880" y="149860"/>
                    <a:pt x="727710" y="148590"/>
                    <a:pt x="788670" y="140970"/>
                  </a:cubicBezTo>
                  <a:cubicBezTo>
                    <a:pt x="930910" y="124460"/>
                    <a:pt x="1414780" y="76200"/>
                    <a:pt x="1510030" y="106680"/>
                  </a:cubicBezTo>
                  <a:cubicBezTo>
                    <a:pt x="1536700" y="115570"/>
                    <a:pt x="1548130" y="128270"/>
                    <a:pt x="1555750" y="143510"/>
                  </a:cubicBezTo>
                  <a:cubicBezTo>
                    <a:pt x="1562100" y="156210"/>
                    <a:pt x="1560830" y="175260"/>
                    <a:pt x="1557020" y="187960"/>
                  </a:cubicBezTo>
                  <a:cubicBezTo>
                    <a:pt x="1554480" y="198120"/>
                    <a:pt x="1551940" y="204470"/>
                    <a:pt x="1540510" y="213360"/>
                  </a:cubicBezTo>
                  <a:cubicBezTo>
                    <a:pt x="1507490" y="238760"/>
                    <a:pt x="1397000" y="279400"/>
                    <a:pt x="1292860" y="298450"/>
                  </a:cubicBezTo>
                  <a:cubicBezTo>
                    <a:pt x="1130300" y="327660"/>
                    <a:pt x="755650" y="325120"/>
                    <a:pt x="652780" y="313690"/>
                  </a:cubicBezTo>
                  <a:cubicBezTo>
                    <a:pt x="619760" y="309880"/>
                    <a:pt x="604520" y="307340"/>
                    <a:pt x="588010" y="297180"/>
                  </a:cubicBezTo>
                  <a:cubicBezTo>
                    <a:pt x="574040" y="288290"/>
                    <a:pt x="562610" y="276860"/>
                    <a:pt x="557530" y="262890"/>
                  </a:cubicBezTo>
                  <a:cubicBezTo>
                    <a:pt x="552450" y="246380"/>
                    <a:pt x="554990" y="218440"/>
                    <a:pt x="563880" y="204470"/>
                  </a:cubicBezTo>
                  <a:cubicBezTo>
                    <a:pt x="571500" y="191770"/>
                    <a:pt x="582930" y="186690"/>
                    <a:pt x="600710" y="177800"/>
                  </a:cubicBezTo>
                  <a:cubicBezTo>
                    <a:pt x="632460" y="161290"/>
                    <a:pt x="695960" y="142240"/>
                    <a:pt x="749300" y="128270"/>
                  </a:cubicBezTo>
                  <a:cubicBezTo>
                    <a:pt x="808990" y="113030"/>
                    <a:pt x="876300" y="100330"/>
                    <a:pt x="941070" y="90170"/>
                  </a:cubicBezTo>
                  <a:cubicBezTo>
                    <a:pt x="1007110" y="80010"/>
                    <a:pt x="1099820" y="62230"/>
                    <a:pt x="1141730" y="64770"/>
                  </a:cubicBezTo>
                  <a:cubicBezTo>
                    <a:pt x="1162050" y="66040"/>
                    <a:pt x="1173480" y="68580"/>
                    <a:pt x="1184910" y="76200"/>
                  </a:cubicBezTo>
                  <a:cubicBezTo>
                    <a:pt x="1196340" y="83820"/>
                    <a:pt x="1205230" y="100330"/>
                    <a:pt x="1209040" y="113030"/>
                  </a:cubicBezTo>
                  <a:cubicBezTo>
                    <a:pt x="1211580" y="123190"/>
                    <a:pt x="1212850" y="133350"/>
                    <a:pt x="1209040" y="143510"/>
                  </a:cubicBezTo>
                  <a:cubicBezTo>
                    <a:pt x="1205230" y="154940"/>
                    <a:pt x="1193800" y="171450"/>
                    <a:pt x="1183640" y="179070"/>
                  </a:cubicBezTo>
                  <a:cubicBezTo>
                    <a:pt x="1174750" y="185420"/>
                    <a:pt x="1170940" y="186690"/>
                    <a:pt x="1154430" y="189230"/>
                  </a:cubicBezTo>
                  <a:cubicBezTo>
                    <a:pt x="1065530" y="204470"/>
                    <a:pt x="387350" y="213360"/>
                    <a:pt x="292100" y="181610"/>
                  </a:cubicBezTo>
                  <a:cubicBezTo>
                    <a:pt x="270510" y="173990"/>
                    <a:pt x="264160" y="166370"/>
                    <a:pt x="256540" y="156210"/>
                  </a:cubicBezTo>
                  <a:cubicBezTo>
                    <a:pt x="250190" y="148590"/>
                    <a:pt x="246380" y="139700"/>
                    <a:pt x="246380" y="129540"/>
                  </a:cubicBezTo>
                  <a:cubicBezTo>
                    <a:pt x="246380" y="114300"/>
                    <a:pt x="251460" y="91440"/>
                    <a:pt x="266700" y="76200"/>
                  </a:cubicBezTo>
                  <a:cubicBezTo>
                    <a:pt x="288290" y="54610"/>
                    <a:pt x="344170" y="40640"/>
                    <a:pt x="386080" y="31750"/>
                  </a:cubicBezTo>
                  <a:cubicBezTo>
                    <a:pt x="431800" y="21590"/>
                    <a:pt x="471170" y="25400"/>
                    <a:pt x="530860" y="22860"/>
                  </a:cubicBezTo>
                  <a:cubicBezTo>
                    <a:pt x="623570" y="19050"/>
                    <a:pt x="825500" y="0"/>
                    <a:pt x="890270" y="15240"/>
                  </a:cubicBezTo>
                  <a:cubicBezTo>
                    <a:pt x="916940" y="21590"/>
                    <a:pt x="932180" y="27940"/>
                    <a:pt x="942340" y="41910"/>
                  </a:cubicBezTo>
                  <a:cubicBezTo>
                    <a:pt x="952500" y="55880"/>
                    <a:pt x="956310" y="83820"/>
                    <a:pt x="949960" y="100330"/>
                  </a:cubicBezTo>
                  <a:cubicBezTo>
                    <a:pt x="943610" y="116840"/>
                    <a:pt x="929640" y="128270"/>
                    <a:pt x="906780" y="139700"/>
                  </a:cubicBezTo>
                  <a:cubicBezTo>
                    <a:pt x="862330" y="162560"/>
                    <a:pt x="760730" y="171450"/>
                    <a:pt x="676910" y="182880"/>
                  </a:cubicBezTo>
                  <a:cubicBezTo>
                    <a:pt x="579120" y="195580"/>
                    <a:pt x="417830" y="218440"/>
                    <a:pt x="355600" y="207010"/>
                  </a:cubicBezTo>
                  <a:cubicBezTo>
                    <a:pt x="328930" y="201930"/>
                    <a:pt x="311150" y="194310"/>
                    <a:pt x="299720" y="181610"/>
                  </a:cubicBezTo>
                  <a:cubicBezTo>
                    <a:pt x="289560" y="170180"/>
                    <a:pt x="285750" y="151130"/>
                    <a:pt x="287020" y="137160"/>
                  </a:cubicBezTo>
                  <a:cubicBezTo>
                    <a:pt x="288290" y="123190"/>
                    <a:pt x="295910" y="105410"/>
                    <a:pt x="306070" y="95250"/>
                  </a:cubicBezTo>
                  <a:cubicBezTo>
                    <a:pt x="316230" y="85090"/>
                    <a:pt x="325120" y="81280"/>
                    <a:pt x="349250" y="76200"/>
                  </a:cubicBezTo>
                  <a:cubicBezTo>
                    <a:pt x="435610" y="58420"/>
                    <a:pt x="811530" y="83820"/>
                    <a:pt x="979170" y="81280"/>
                  </a:cubicBezTo>
                  <a:cubicBezTo>
                    <a:pt x="1090930" y="78740"/>
                    <a:pt x="1211580" y="44450"/>
                    <a:pt x="1258570" y="68580"/>
                  </a:cubicBezTo>
                  <a:cubicBezTo>
                    <a:pt x="1281430" y="80010"/>
                    <a:pt x="1291590" y="105410"/>
                    <a:pt x="1295400" y="123190"/>
                  </a:cubicBezTo>
                  <a:cubicBezTo>
                    <a:pt x="1297940" y="139700"/>
                    <a:pt x="1291590" y="158750"/>
                    <a:pt x="1283970" y="171450"/>
                  </a:cubicBezTo>
                  <a:cubicBezTo>
                    <a:pt x="1277620" y="181610"/>
                    <a:pt x="1271270" y="187960"/>
                    <a:pt x="1258570" y="194310"/>
                  </a:cubicBezTo>
                  <a:cubicBezTo>
                    <a:pt x="1231900" y="205740"/>
                    <a:pt x="1169670" y="198120"/>
                    <a:pt x="1120140" y="207010"/>
                  </a:cubicBezTo>
                  <a:cubicBezTo>
                    <a:pt x="1061720" y="217170"/>
                    <a:pt x="967740" y="256540"/>
                    <a:pt x="929640" y="259080"/>
                  </a:cubicBezTo>
                  <a:cubicBezTo>
                    <a:pt x="913130" y="260350"/>
                    <a:pt x="905510" y="260350"/>
                    <a:pt x="894080" y="255270"/>
                  </a:cubicBezTo>
                  <a:cubicBezTo>
                    <a:pt x="880110" y="248920"/>
                    <a:pt x="862330" y="233680"/>
                    <a:pt x="854710" y="220980"/>
                  </a:cubicBezTo>
                  <a:cubicBezTo>
                    <a:pt x="848360" y="210820"/>
                    <a:pt x="845820" y="199390"/>
                    <a:pt x="845820" y="186690"/>
                  </a:cubicBezTo>
                  <a:cubicBezTo>
                    <a:pt x="847090" y="171450"/>
                    <a:pt x="853440" y="151130"/>
                    <a:pt x="863600" y="138430"/>
                  </a:cubicBezTo>
                  <a:cubicBezTo>
                    <a:pt x="873760" y="125730"/>
                    <a:pt x="886460" y="119380"/>
                    <a:pt x="909320" y="113030"/>
                  </a:cubicBezTo>
                  <a:cubicBezTo>
                    <a:pt x="960120" y="99060"/>
                    <a:pt x="1118870" y="101600"/>
                    <a:pt x="1170940" y="109220"/>
                  </a:cubicBezTo>
                  <a:cubicBezTo>
                    <a:pt x="1193800" y="113030"/>
                    <a:pt x="1206500" y="114300"/>
                    <a:pt x="1219200" y="124460"/>
                  </a:cubicBezTo>
                  <a:cubicBezTo>
                    <a:pt x="1231900" y="133350"/>
                    <a:pt x="1243330" y="149860"/>
                    <a:pt x="1247140" y="166370"/>
                  </a:cubicBezTo>
                  <a:cubicBezTo>
                    <a:pt x="1250950" y="186690"/>
                    <a:pt x="1245870" y="222250"/>
                    <a:pt x="1231900" y="238760"/>
                  </a:cubicBezTo>
                  <a:cubicBezTo>
                    <a:pt x="1217930" y="255270"/>
                    <a:pt x="1184910" y="267970"/>
                    <a:pt x="1163320" y="265430"/>
                  </a:cubicBezTo>
                  <a:cubicBezTo>
                    <a:pt x="1141730" y="262890"/>
                    <a:pt x="1112520" y="243840"/>
                    <a:pt x="1102360" y="224790"/>
                  </a:cubicBezTo>
                  <a:cubicBezTo>
                    <a:pt x="1092200" y="205740"/>
                    <a:pt x="1092200" y="170180"/>
                    <a:pt x="1102360" y="151130"/>
                  </a:cubicBezTo>
                  <a:cubicBezTo>
                    <a:pt x="1112520" y="132080"/>
                    <a:pt x="1141730" y="111760"/>
                    <a:pt x="1163320" y="109220"/>
                  </a:cubicBezTo>
                  <a:cubicBezTo>
                    <a:pt x="1184910" y="106680"/>
                    <a:pt x="1217930" y="120650"/>
                    <a:pt x="1231900" y="137160"/>
                  </a:cubicBezTo>
                  <a:cubicBezTo>
                    <a:pt x="1245870" y="153670"/>
                    <a:pt x="1253490" y="187960"/>
                    <a:pt x="1247140" y="208280"/>
                  </a:cubicBezTo>
                  <a:cubicBezTo>
                    <a:pt x="1240790" y="228600"/>
                    <a:pt x="1219200" y="251460"/>
                    <a:pt x="1196340" y="261620"/>
                  </a:cubicBezTo>
                  <a:cubicBezTo>
                    <a:pt x="1170940" y="273050"/>
                    <a:pt x="1135380" y="265430"/>
                    <a:pt x="1097280" y="265430"/>
                  </a:cubicBezTo>
                  <a:cubicBezTo>
                    <a:pt x="1045210" y="265430"/>
                    <a:pt x="948690" y="266700"/>
                    <a:pt x="911860" y="259080"/>
                  </a:cubicBezTo>
                  <a:cubicBezTo>
                    <a:pt x="896620" y="255270"/>
                    <a:pt x="889000" y="255270"/>
                    <a:pt x="878840" y="246380"/>
                  </a:cubicBezTo>
                  <a:cubicBezTo>
                    <a:pt x="864870" y="234950"/>
                    <a:pt x="847090" y="205740"/>
                    <a:pt x="845820" y="186690"/>
                  </a:cubicBezTo>
                  <a:cubicBezTo>
                    <a:pt x="844550" y="170180"/>
                    <a:pt x="853440" y="151130"/>
                    <a:pt x="863600" y="138430"/>
                  </a:cubicBezTo>
                  <a:cubicBezTo>
                    <a:pt x="875030" y="125730"/>
                    <a:pt x="890270" y="120650"/>
                    <a:pt x="911860" y="111760"/>
                  </a:cubicBezTo>
                  <a:cubicBezTo>
                    <a:pt x="953770" y="95250"/>
                    <a:pt x="1043940" y="73660"/>
                    <a:pt x="1103630" y="66040"/>
                  </a:cubicBezTo>
                  <a:cubicBezTo>
                    <a:pt x="1153160" y="59690"/>
                    <a:pt x="1209040" y="49530"/>
                    <a:pt x="1242060" y="62230"/>
                  </a:cubicBezTo>
                  <a:cubicBezTo>
                    <a:pt x="1264920" y="71120"/>
                    <a:pt x="1285240" y="88900"/>
                    <a:pt x="1291590" y="106680"/>
                  </a:cubicBezTo>
                  <a:cubicBezTo>
                    <a:pt x="1297940" y="124460"/>
                    <a:pt x="1294130" y="156210"/>
                    <a:pt x="1283970" y="171450"/>
                  </a:cubicBezTo>
                  <a:cubicBezTo>
                    <a:pt x="1275080" y="185420"/>
                    <a:pt x="1259840" y="193040"/>
                    <a:pt x="1242060" y="199390"/>
                  </a:cubicBezTo>
                  <a:cubicBezTo>
                    <a:pt x="1215390" y="209550"/>
                    <a:pt x="1186180" y="208280"/>
                    <a:pt x="1132840" y="210820"/>
                  </a:cubicBezTo>
                  <a:cubicBezTo>
                    <a:pt x="989330" y="218440"/>
                    <a:pt x="421640" y="227330"/>
                    <a:pt x="339090" y="207010"/>
                  </a:cubicBezTo>
                  <a:cubicBezTo>
                    <a:pt x="322580" y="203200"/>
                    <a:pt x="318770" y="199390"/>
                    <a:pt x="311150" y="193040"/>
                  </a:cubicBezTo>
                  <a:cubicBezTo>
                    <a:pt x="303530" y="186690"/>
                    <a:pt x="295910" y="177800"/>
                    <a:pt x="292100" y="167640"/>
                  </a:cubicBezTo>
                  <a:cubicBezTo>
                    <a:pt x="287020" y="154940"/>
                    <a:pt x="284480" y="135890"/>
                    <a:pt x="289560" y="121920"/>
                  </a:cubicBezTo>
                  <a:cubicBezTo>
                    <a:pt x="295910" y="105410"/>
                    <a:pt x="309880" y="90170"/>
                    <a:pt x="334010" y="78740"/>
                  </a:cubicBezTo>
                  <a:cubicBezTo>
                    <a:pt x="388620" y="54610"/>
                    <a:pt x="547370" y="71120"/>
                    <a:pt x="646430" y="59690"/>
                  </a:cubicBezTo>
                  <a:cubicBezTo>
                    <a:pt x="736600" y="49530"/>
                    <a:pt x="859790" y="6350"/>
                    <a:pt x="905510" y="16510"/>
                  </a:cubicBezTo>
                  <a:cubicBezTo>
                    <a:pt x="924560" y="20320"/>
                    <a:pt x="934720" y="30480"/>
                    <a:pt x="942340" y="41910"/>
                  </a:cubicBezTo>
                  <a:cubicBezTo>
                    <a:pt x="949960" y="53340"/>
                    <a:pt x="955040" y="72390"/>
                    <a:pt x="953770" y="86360"/>
                  </a:cubicBezTo>
                  <a:cubicBezTo>
                    <a:pt x="952500" y="100330"/>
                    <a:pt x="943610" y="116840"/>
                    <a:pt x="933450" y="125730"/>
                  </a:cubicBezTo>
                  <a:cubicBezTo>
                    <a:pt x="923290" y="134620"/>
                    <a:pt x="913130" y="137160"/>
                    <a:pt x="891540" y="142240"/>
                  </a:cubicBezTo>
                  <a:cubicBezTo>
                    <a:pt x="819150" y="156210"/>
                    <a:pt x="519430" y="138430"/>
                    <a:pt x="412750" y="152400"/>
                  </a:cubicBezTo>
                  <a:cubicBezTo>
                    <a:pt x="358140" y="160020"/>
                    <a:pt x="320040" y="186690"/>
                    <a:pt x="292100" y="181610"/>
                  </a:cubicBezTo>
                  <a:cubicBezTo>
                    <a:pt x="275590" y="179070"/>
                    <a:pt x="264160" y="166370"/>
                    <a:pt x="256540" y="156210"/>
                  </a:cubicBezTo>
                  <a:cubicBezTo>
                    <a:pt x="250190" y="148590"/>
                    <a:pt x="246380" y="139700"/>
                    <a:pt x="246380" y="129540"/>
                  </a:cubicBezTo>
                  <a:cubicBezTo>
                    <a:pt x="245110" y="116840"/>
                    <a:pt x="248920" y="99060"/>
                    <a:pt x="256540" y="87630"/>
                  </a:cubicBezTo>
                  <a:cubicBezTo>
                    <a:pt x="264160" y="76200"/>
                    <a:pt x="270510" y="68580"/>
                    <a:pt x="292100" y="62230"/>
                  </a:cubicBezTo>
                  <a:cubicBezTo>
                    <a:pt x="388620" y="31750"/>
                    <a:pt x="1069340" y="46990"/>
                    <a:pt x="1156970" y="64770"/>
                  </a:cubicBezTo>
                  <a:cubicBezTo>
                    <a:pt x="1173480" y="68580"/>
                    <a:pt x="1177290" y="68580"/>
                    <a:pt x="1184910" y="76200"/>
                  </a:cubicBezTo>
                  <a:cubicBezTo>
                    <a:pt x="1196340" y="86360"/>
                    <a:pt x="1210310" y="113030"/>
                    <a:pt x="1211580" y="128270"/>
                  </a:cubicBezTo>
                  <a:cubicBezTo>
                    <a:pt x="1212850" y="139700"/>
                    <a:pt x="1209040" y="148590"/>
                    <a:pt x="1203960" y="157480"/>
                  </a:cubicBezTo>
                  <a:cubicBezTo>
                    <a:pt x="1197610" y="167640"/>
                    <a:pt x="1187450" y="177800"/>
                    <a:pt x="1169670" y="185420"/>
                  </a:cubicBezTo>
                  <a:cubicBezTo>
                    <a:pt x="1131570" y="201930"/>
                    <a:pt x="1041400" y="196850"/>
                    <a:pt x="965200" y="212090"/>
                  </a:cubicBezTo>
                  <a:cubicBezTo>
                    <a:pt x="863600" y="232410"/>
                    <a:pt x="676910" y="306070"/>
                    <a:pt x="617220" y="303530"/>
                  </a:cubicBezTo>
                  <a:cubicBezTo>
                    <a:pt x="595630" y="302260"/>
                    <a:pt x="585470" y="297180"/>
                    <a:pt x="575310" y="288290"/>
                  </a:cubicBezTo>
                  <a:cubicBezTo>
                    <a:pt x="565150" y="279400"/>
                    <a:pt x="556260" y="262890"/>
                    <a:pt x="553720" y="248920"/>
                  </a:cubicBezTo>
                  <a:cubicBezTo>
                    <a:pt x="551180" y="234950"/>
                    <a:pt x="556260" y="215900"/>
                    <a:pt x="563880" y="204470"/>
                  </a:cubicBezTo>
                  <a:cubicBezTo>
                    <a:pt x="571500" y="193040"/>
                    <a:pt x="582930" y="182880"/>
                    <a:pt x="600710" y="177800"/>
                  </a:cubicBezTo>
                  <a:cubicBezTo>
                    <a:pt x="631190" y="170180"/>
                    <a:pt x="676910" y="189230"/>
                    <a:pt x="737870" y="191770"/>
                  </a:cubicBezTo>
                  <a:cubicBezTo>
                    <a:pt x="857250" y="195580"/>
                    <a:pt x="1154430" y="185420"/>
                    <a:pt x="1272540" y="173990"/>
                  </a:cubicBezTo>
                  <a:cubicBezTo>
                    <a:pt x="1330960" y="168910"/>
                    <a:pt x="1362710" y="165100"/>
                    <a:pt x="1403350" y="153670"/>
                  </a:cubicBezTo>
                  <a:cubicBezTo>
                    <a:pt x="1441450" y="142240"/>
                    <a:pt x="1483360" y="104140"/>
                    <a:pt x="1510030" y="106680"/>
                  </a:cubicBezTo>
                  <a:cubicBezTo>
                    <a:pt x="1526540" y="107950"/>
                    <a:pt x="1540510" y="119380"/>
                    <a:pt x="1548130" y="130810"/>
                  </a:cubicBezTo>
                  <a:cubicBezTo>
                    <a:pt x="1555750" y="142240"/>
                    <a:pt x="1560830" y="158750"/>
                    <a:pt x="1559560" y="172720"/>
                  </a:cubicBezTo>
                  <a:cubicBezTo>
                    <a:pt x="1558290" y="186690"/>
                    <a:pt x="1550670" y="203200"/>
                    <a:pt x="1540510" y="213360"/>
                  </a:cubicBezTo>
                  <a:cubicBezTo>
                    <a:pt x="1530350" y="222250"/>
                    <a:pt x="1522730" y="224790"/>
                    <a:pt x="1499870" y="229870"/>
                  </a:cubicBezTo>
                  <a:cubicBezTo>
                    <a:pt x="1410970" y="250190"/>
                    <a:pt x="956310" y="251460"/>
                    <a:pt x="814070" y="270510"/>
                  </a:cubicBezTo>
                  <a:cubicBezTo>
                    <a:pt x="749300" y="279400"/>
                    <a:pt x="708660" y="304800"/>
                    <a:pt x="673100" y="299720"/>
                  </a:cubicBezTo>
                  <a:cubicBezTo>
                    <a:pt x="648970" y="295910"/>
                    <a:pt x="627380" y="283210"/>
                    <a:pt x="617220" y="269240"/>
                  </a:cubicBezTo>
                  <a:cubicBezTo>
                    <a:pt x="608330" y="256540"/>
                    <a:pt x="604520" y="237490"/>
                    <a:pt x="607060" y="222250"/>
                  </a:cubicBezTo>
                  <a:cubicBezTo>
                    <a:pt x="609600" y="207010"/>
                    <a:pt x="618490" y="189230"/>
                    <a:pt x="629920" y="179070"/>
                  </a:cubicBezTo>
                  <a:cubicBezTo>
                    <a:pt x="641350" y="168910"/>
                    <a:pt x="657860" y="165100"/>
                    <a:pt x="675640" y="162560"/>
                  </a:cubicBezTo>
                  <a:cubicBezTo>
                    <a:pt x="699770" y="158750"/>
                    <a:pt x="739140" y="161290"/>
                    <a:pt x="762000" y="167640"/>
                  </a:cubicBezTo>
                  <a:cubicBezTo>
                    <a:pt x="778510" y="172720"/>
                    <a:pt x="793750" y="177800"/>
                    <a:pt x="802640" y="190500"/>
                  </a:cubicBezTo>
                  <a:cubicBezTo>
                    <a:pt x="812800" y="204470"/>
                    <a:pt x="820420" y="232410"/>
                    <a:pt x="815340" y="250190"/>
                  </a:cubicBezTo>
                  <a:cubicBezTo>
                    <a:pt x="810260" y="267970"/>
                    <a:pt x="798830" y="283210"/>
                    <a:pt x="774700" y="295910"/>
                  </a:cubicBezTo>
                  <a:cubicBezTo>
                    <a:pt x="717550" y="325120"/>
                    <a:pt x="509270" y="313690"/>
                    <a:pt x="421640" y="328930"/>
                  </a:cubicBezTo>
                  <a:cubicBezTo>
                    <a:pt x="369570" y="337820"/>
                    <a:pt x="323850" y="359410"/>
                    <a:pt x="297180" y="359410"/>
                  </a:cubicBezTo>
                  <a:cubicBezTo>
                    <a:pt x="284480" y="359410"/>
                    <a:pt x="276860" y="358140"/>
                    <a:pt x="267970" y="353060"/>
                  </a:cubicBezTo>
                  <a:cubicBezTo>
                    <a:pt x="256540" y="346710"/>
                    <a:pt x="242570" y="330200"/>
                    <a:pt x="237490" y="318770"/>
                  </a:cubicBezTo>
                  <a:cubicBezTo>
                    <a:pt x="233680" y="308610"/>
                    <a:pt x="231140" y="298450"/>
                    <a:pt x="233680" y="288290"/>
                  </a:cubicBezTo>
                  <a:cubicBezTo>
                    <a:pt x="236220" y="275590"/>
                    <a:pt x="245110" y="257810"/>
                    <a:pt x="255270" y="248920"/>
                  </a:cubicBezTo>
                  <a:cubicBezTo>
                    <a:pt x="265430" y="240030"/>
                    <a:pt x="273050" y="237490"/>
                    <a:pt x="297180" y="233680"/>
                  </a:cubicBezTo>
                  <a:cubicBezTo>
                    <a:pt x="401320" y="214630"/>
                    <a:pt x="1068070" y="196850"/>
                    <a:pt x="1169670" y="228600"/>
                  </a:cubicBezTo>
                  <a:cubicBezTo>
                    <a:pt x="1193800" y="236220"/>
                    <a:pt x="1201420" y="243840"/>
                    <a:pt x="1210310" y="256540"/>
                  </a:cubicBezTo>
                  <a:cubicBezTo>
                    <a:pt x="1219200" y="269240"/>
                    <a:pt x="1224280" y="289560"/>
                    <a:pt x="1221740" y="304800"/>
                  </a:cubicBezTo>
                  <a:cubicBezTo>
                    <a:pt x="1219200" y="320040"/>
                    <a:pt x="1210310" y="337820"/>
                    <a:pt x="1198880" y="347980"/>
                  </a:cubicBezTo>
                  <a:cubicBezTo>
                    <a:pt x="1187450" y="358140"/>
                    <a:pt x="1176020" y="361950"/>
                    <a:pt x="1153160" y="365760"/>
                  </a:cubicBezTo>
                  <a:cubicBezTo>
                    <a:pt x="1090930" y="377190"/>
                    <a:pt x="862330" y="387350"/>
                    <a:pt x="798830" y="364490"/>
                  </a:cubicBezTo>
                  <a:cubicBezTo>
                    <a:pt x="772160" y="354330"/>
                    <a:pt x="756920" y="340360"/>
                    <a:pt x="748030" y="323850"/>
                  </a:cubicBezTo>
                  <a:cubicBezTo>
                    <a:pt x="740410" y="309880"/>
                    <a:pt x="739140" y="289560"/>
                    <a:pt x="745490" y="274320"/>
                  </a:cubicBezTo>
                  <a:cubicBezTo>
                    <a:pt x="751840" y="256540"/>
                    <a:pt x="768350" y="238760"/>
                    <a:pt x="792480" y="228600"/>
                  </a:cubicBezTo>
                  <a:cubicBezTo>
                    <a:pt x="834390" y="210820"/>
                    <a:pt x="938530" y="227330"/>
                    <a:pt x="993140" y="218440"/>
                  </a:cubicBezTo>
                  <a:cubicBezTo>
                    <a:pt x="1032510" y="212090"/>
                    <a:pt x="1066800" y="185420"/>
                    <a:pt x="1090930" y="189230"/>
                  </a:cubicBezTo>
                  <a:cubicBezTo>
                    <a:pt x="1107440" y="191770"/>
                    <a:pt x="1120140" y="205740"/>
                    <a:pt x="1129030" y="215900"/>
                  </a:cubicBezTo>
                  <a:cubicBezTo>
                    <a:pt x="1135380" y="224790"/>
                    <a:pt x="1139190" y="233680"/>
                    <a:pt x="1140460" y="245110"/>
                  </a:cubicBezTo>
                  <a:cubicBezTo>
                    <a:pt x="1141730" y="257810"/>
                    <a:pt x="1136650" y="278130"/>
                    <a:pt x="1129030" y="289560"/>
                  </a:cubicBezTo>
                  <a:cubicBezTo>
                    <a:pt x="1121410" y="300990"/>
                    <a:pt x="1112520" y="309880"/>
                    <a:pt x="1090930" y="316230"/>
                  </a:cubicBezTo>
                  <a:cubicBezTo>
                    <a:pt x="1023620" y="337820"/>
                    <a:pt x="749300" y="320040"/>
                    <a:pt x="627380" y="318770"/>
                  </a:cubicBezTo>
                  <a:cubicBezTo>
                    <a:pt x="547370" y="317500"/>
                    <a:pt x="464820" y="321310"/>
                    <a:pt x="429260" y="312420"/>
                  </a:cubicBezTo>
                  <a:cubicBezTo>
                    <a:pt x="415290" y="308610"/>
                    <a:pt x="408940" y="306070"/>
                    <a:pt x="401320" y="298450"/>
                  </a:cubicBezTo>
                  <a:cubicBezTo>
                    <a:pt x="391160" y="289560"/>
                    <a:pt x="381000" y="270510"/>
                    <a:pt x="378460" y="257810"/>
                  </a:cubicBezTo>
                  <a:cubicBezTo>
                    <a:pt x="375920" y="246380"/>
                    <a:pt x="377190" y="236220"/>
                    <a:pt x="382270" y="226060"/>
                  </a:cubicBezTo>
                  <a:cubicBezTo>
                    <a:pt x="387350" y="213360"/>
                    <a:pt x="396240" y="201930"/>
                    <a:pt x="412750" y="190500"/>
                  </a:cubicBezTo>
                  <a:cubicBezTo>
                    <a:pt x="449580" y="165100"/>
                    <a:pt x="577850" y="114300"/>
                    <a:pt x="618490" y="119380"/>
                  </a:cubicBezTo>
                  <a:cubicBezTo>
                    <a:pt x="636270" y="121920"/>
                    <a:pt x="647700" y="132080"/>
                    <a:pt x="655320" y="143510"/>
                  </a:cubicBezTo>
                  <a:cubicBezTo>
                    <a:pt x="662940" y="154940"/>
                    <a:pt x="668020" y="171450"/>
                    <a:pt x="666750" y="185420"/>
                  </a:cubicBezTo>
                  <a:cubicBezTo>
                    <a:pt x="665480" y="199390"/>
                    <a:pt x="659130" y="215900"/>
                    <a:pt x="648970" y="224790"/>
                  </a:cubicBezTo>
                  <a:cubicBezTo>
                    <a:pt x="638810" y="233680"/>
                    <a:pt x="622300" y="241300"/>
                    <a:pt x="608330" y="241300"/>
                  </a:cubicBezTo>
                  <a:cubicBezTo>
                    <a:pt x="595630" y="241300"/>
                    <a:pt x="589280" y="231140"/>
                    <a:pt x="570230" y="228600"/>
                  </a:cubicBezTo>
                  <a:cubicBezTo>
                    <a:pt x="514350" y="220980"/>
                    <a:pt x="334010" y="236220"/>
                    <a:pt x="240030" y="247650"/>
                  </a:cubicBezTo>
                  <a:cubicBezTo>
                    <a:pt x="167640" y="256540"/>
                    <a:pt x="90170" y="292100"/>
                    <a:pt x="50800" y="280670"/>
                  </a:cubicBezTo>
                  <a:cubicBezTo>
                    <a:pt x="29210" y="274320"/>
                    <a:pt x="13970" y="255270"/>
                    <a:pt x="6350" y="241300"/>
                  </a:cubicBezTo>
                  <a:cubicBezTo>
                    <a:pt x="1270" y="231140"/>
                    <a:pt x="1270" y="220980"/>
                    <a:pt x="2540" y="210820"/>
                  </a:cubicBezTo>
                  <a:cubicBezTo>
                    <a:pt x="5080" y="198120"/>
                    <a:pt x="12700" y="179070"/>
                    <a:pt x="22860" y="170180"/>
                  </a:cubicBezTo>
                  <a:cubicBezTo>
                    <a:pt x="33020" y="161290"/>
                    <a:pt x="53340" y="154940"/>
                    <a:pt x="66040" y="154940"/>
                  </a:cubicBezTo>
                  <a:cubicBezTo>
                    <a:pt x="77470" y="154940"/>
                    <a:pt x="78740" y="165100"/>
                    <a:pt x="96520" y="168910"/>
                  </a:cubicBezTo>
                  <a:cubicBezTo>
                    <a:pt x="175260" y="186690"/>
                    <a:pt x="697230" y="153670"/>
                    <a:pt x="769620" y="176530"/>
                  </a:cubicBezTo>
                  <a:cubicBezTo>
                    <a:pt x="784860" y="181610"/>
                    <a:pt x="788670" y="185420"/>
                    <a:pt x="795020" y="194310"/>
                  </a:cubicBezTo>
                  <a:cubicBezTo>
                    <a:pt x="802640" y="204470"/>
                    <a:pt x="811530" y="222250"/>
                    <a:pt x="811530" y="236220"/>
                  </a:cubicBezTo>
                  <a:cubicBezTo>
                    <a:pt x="811530" y="250190"/>
                    <a:pt x="803910" y="267970"/>
                    <a:pt x="795020" y="278130"/>
                  </a:cubicBezTo>
                  <a:cubicBezTo>
                    <a:pt x="786130" y="288290"/>
                    <a:pt x="775970" y="293370"/>
                    <a:pt x="755650" y="299720"/>
                  </a:cubicBezTo>
                  <a:cubicBezTo>
                    <a:pt x="694690" y="317500"/>
                    <a:pt x="495300" y="314960"/>
                    <a:pt x="377190" y="330200"/>
                  </a:cubicBezTo>
                  <a:cubicBezTo>
                    <a:pt x="271780" y="344170"/>
                    <a:pt x="135890" y="389890"/>
                    <a:pt x="81280" y="384810"/>
                  </a:cubicBezTo>
                  <a:cubicBezTo>
                    <a:pt x="59690" y="382270"/>
                    <a:pt x="48260" y="377190"/>
                    <a:pt x="38100" y="368300"/>
                  </a:cubicBezTo>
                  <a:cubicBezTo>
                    <a:pt x="29210" y="361950"/>
                    <a:pt x="22860" y="353060"/>
                    <a:pt x="20320" y="341630"/>
                  </a:cubicBezTo>
                  <a:cubicBezTo>
                    <a:pt x="16510" y="326390"/>
                    <a:pt x="17780" y="295910"/>
                    <a:pt x="27940" y="280670"/>
                  </a:cubicBezTo>
                  <a:cubicBezTo>
                    <a:pt x="38100" y="265430"/>
                    <a:pt x="53340" y="257810"/>
                    <a:pt x="82550" y="251460"/>
                  </a:cubicBezTo>
                  <a:cubicBezTo>
                    <a:pt x="173990" y="229870"/>
                    <a:pt x="532130" y="242570"/>
                    <a:pt x="678180" y="266700"/>
                  </a:cubicBezTo>
                  <a:cubicBezTo>
                    <a:pt x="765810" y="281940"/>
                    <a:pt x="833120" y="302260"/>
                    <a:pt x="885190" y="331470"/>
                  </a:cubicBezTo>
                  <a:cubicBezTo>
                    <a:pt x="923290" y="353060"/>
                    <a:pt x="958850" y="382270"/>
                    <a:pt x="974090" y="407670"/>
                  </a:cubicBezTo>
                  <a:cubicBezTo>
                    <a:pt x="984250" y="424180"/>
                    <a:pt x="988060" y="440690"/>
                    <a:pt x="986790" y="455930"/>
                  </a:cubicBezTo>
                  <a:cubicBezTo>
                    <a:pt x="985520" y="471170"/>
                    <a:pt x="976630" y="490220"/>
                    <a:pt x="965200" y="500380"/>
                  </a:cubicBezTo>
                  <a:cubicBezTo>
                    <a:pt x="953770" y="510540"/>
                    <a:pt x="934720" y="519430"/>
                    <a:pt x="919480" y="519430"/>
                  </a:cubicBezTo>
                  <a:cubicBezTo>
                    <a:pt x="904240" y="519430"/>
                    <a:pt x="871220" y="502920"/>
                    <a:pt x="871220" y="5029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3" name="Freeform 13"/>
          <p:cNvSpPr/>
          <p:nvPr/>
        </p:nvSpPr>
        <p:spPr>
          <a:xfrm>
            <a:off x="4335535" y="6287394"/>
            <a:ext cx="2913637" cy="2068229"/>
          </a:xfrm>
          <a:custGeom>
            <a:avLst/>
            <a:gdLst/>
            <a:ahLst/>
            <a:cxnLst/>
            <a:rect l="l" t="t" r="r" b="b"/>
            <a:pathLst>
              <a:path w="2913637" h="2068229">
                <a:moveTo>
                  <a:pt x="0" y="0"/>
                </a:moveTo>
                <a:lnTo>
                  <a:pt x="2913637" y="0"/>
                </a:lnTo>
                <a:lnTo>
                  <a:pt x="2913637" y="2068229"/>
                </a:lnTo>
                <a:lnTo>
                  <a:pt x="0" y="2068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622433" y="6210811"/>
            <a:ext cx="476191" cy="258196"/>
            <a:chOff x="0" y="0"/>
            <a:chExt cx="1459230" cy="791210"/>
          </a:xfrm>
        </p:grpSpPr>
        <p:sp>
          <p:nvSpPr>
            <p:cNvPr id="15" name="Freeform 15"/>
            <p:cNvSpPr/>
            <p:nvPr/>
          </p:nvSpPr>
          <p:spPr>
            <a:xfrm>
              <a:off x="49530" y="48260"/>
              <a:ext cx="1363980" cy="697230"/>
            </a:xfrm>
            <a:custGeom>
              <a:avLst/>
              <a:gdLst/>
              <a:ahLst/>
              <a:cxnLst/>
              <a:rect l="l" t="t" r="r" b="b"/>
              <a:pathLst>
                <a:path w="1363980" h="697230">
                  <a:moveTo>
                    <a:pt x="556260" y="557530"/>
                  </a:moveTo>
                  <a:cubicBezTo>
                    <a:pt x="820420" y="398780"/>
                    <a:pt x="844550" y="387350"/>
                    <a:pt x="869950" y="381000"/>
                  </a:cubicBezTo>
                  <a:cubicBezTo>
                    <a:pt x="890270" y="375920"/>
                    <a:pt x="909320" y="372110"/>
                    <a:pt x="924560" y="375920"/>
                  </a:cubicBezTo>
                  <a:cubicBezTo>
                    <a:pt x="937260" y="378460"/>
                    <a:pt x="948690" y="384810"/>
                    <a:pt x="957580" y="394970"/>
                  </a:cubicBezTo>
                  <a:cubicBezTo>
                    <a:pt x="970280" y="410210"/>
                    <a:pt x="985520" y="441960"/>
                    <a:pt x="981710" y="463550"/>
                  </a:cubicBezTo>
                  <a:cubicBezTo>
                    <a:pt x="977900" y="485140"/>
                    <a:pt x="962660" y="509270"/>
                    <a:pt x="938530" y="521970"/>
                  </a:cubicBezTo>
                  <a:cubicBezTo>
                    <a:pt x="896620" y="543560"/>
                    <a:pt x="805180" y="529590"/>
                    <a:pt x="721360" y="521970"/>
                  </a:cubicBezTo>
                  <a:cubicBezTo>
                    <a:pt x="604520" y="511810"/>
                    <a:pt x="365760" y="490220"/>
                    <a:pt x="302260" y="450850"/>
                  </a:cubicBezTo>
                  <a:cubicBezTo>
                    <a:pt x="276860" y="435610"/>
                    <a:pt x="265430" y="416560"/>
                    <a:pt x="262890" y="396240"/>
                  </a:cubicBezTo>
                  <a:cubicBezTo>
                    <a:pt x="260350" y="375920"/>
                    <a:pt x="271780" y="345440"/>
                    <a:pt x="284480" y="331470"/>
                  </a:cubicBezTo>
                  <a:cubicBezTo>
                    <a:pt x="295910" y="318770"/>
                    <a:pt x="307340" y="318770"/>
                    <a:pt x="332740" y="312420"/>
                  </a:cubicBezTo>
                  <a:cubicBezTo>
                    <a:pt x="420370" y="290830"/>
                    <a:pt x="836930" y="227330"/>
                    <a:pt x="929640" y="240030"/>
                  </a:cubicBezTo>
                  <a:cubicBezTo>
                    <a:pt x="958850" y="243840"/>
                    <a:pt x="974090" y="248920"/>
                    <a:pt x="985520" y="262890"/>
                  </a:cubicBezTo>
                  <a:cubicBezTo>
                    <a:pt x="996950" y="276860"/>
                    <a:pt x="1000760" y="308610"/>
                    <a:pt x="998220" y="323850"/>
                  </a:cubicBezTo>
                  <a:cubicBezTo>
                    <a:pt x="995680" y="335280"/>
                    <a:pt x="989330" y="342900"/>
                    <a:pt x="981710" y="350520"/>
                  </a:cubicBezTo>
                  <a:cubicBezTo>
                    <a:pt x="971550" y="359410"/>
                    <a:pt x="962660" y="365760"/>
                    <a:pt x="939800" y="370840"/>
                  </a:cubicBezTo>
                  <a:cubicBezTo>
                    <a:pt x="853440" y="389890"/>
                    <a:pt x="391160" y="379730"/>
                    <a:pt x="300990" y="363220"/>
                  </a:cubicBezTo>
                  <a:cubicBezTo>
                    <a:pt x="275590" y="358140"/>
                    <a:pt x="265430" y="355600"/>
                    <a:pt x="254000" y="345440"/>
                  </a:cubicBezTo>
                  <a:cubicBezTo>
                    <a:pt x="242570" y="335280"/>
                    <a:pt x="232410" y="316230"/>
                    <a:pt x="229870" y="299720"/>
                  </a:cubicBezTo>
                  <a:cubicBezTo>
                    <a:pt x="227330" y="284480"/>
                    <a:pt x="232410" y="262890"/>
                    <a:pt x="241300" y="250190"/>
                  </a:cubicBezTo>
                  <a:cubicBezTo>
                    <a:pt x="250190" y="237490"/>
                    <a:pt x="260350" y="228600"/>
                    <a:pt x="284480" y="220980"/>
                  </a:cubicBezTo>
                  <a:cubicBezTo>
                    <a:pt x="367030" y="195580"/>
                    <a:pt x="769620" y="191770"/>
                    <a:pt x="873760" y="218440"/>
                  </a:cubicBezTo>
                  <a:cubicBezTo>
                    <a:pt x="914400" y="228600"/>
                    <a:pt x="938530" y="245110"/>
                    <a:pt x="952500" y="261620"/>
                  </a:cubicBezTo>
                  <a:cubicBezTo>
                    <a:pt x="961390" y="271780"/>
                    <a:pt x="963930" y="281940"/>
                    <a:pt x="965200" y="294640"/>
                  </a:cubicBezTo>
                  <a:cubicBezTo>
                    <a:pt x="966470" y="309880"/>
                    <a:pt x="961390" y="332740"/>
                    <a:pt x="952500" y="346710"/>
                  </a:cubicBezTo>
                  <a:cubicBezTo>
                    <a:pt x="943610" y="360680"/>
                    <a:pt x="930910" y="367030"/>
                    <a:pt x="909320" y="375920"/>
                  </a:cubicBezTo>
                  <a:cubicBezTo>
                    <a:pt x="867410" y="393700"/>
                    <a:pt x="791210" y="406400"/>
                    <a:pt x="703580" y="417830"/>
                  </a:cubicBezTo>
                  <a:cubicBezTo>
                    <a:pt x="553720" y="436880"/>
                    <a:pt x="170180" y="473710"/>
                    <a:pt x="85090" y="449580"/>
                  </a:cubicBezTo>
                  <a:cubicBezTo>
                    <a:pt x="60960" y="443230"/>
                    <a:pt x="50800" y="433070"/>
                    <a:pt x="41910" y="420370"/>
                  </a:cubicBezTo>
                  <a:cubicBezTo>
                    <a:pt x="33020" y="407670"/>
                    <a:pt x="27940" y="386080"/>
                    <a:pt x="29210" y="370840"/>
                  </a:cubicBezTo>
                  <a:cubicBezTo>
                    <a:pt x="30480" y="354330"/>
                    <a:pt x="41910" y="336550"/>
                    <a:pt x="53340" y="325120"/>
                  </a:cubicBezTo>
                  <a:cubicBezTo>
                    <a:pt x="64770" y="314960"/>
                    <a:pt x="76200" y="311150"/>
                    <a:pt x="100330" y="306070"/>
                  </a:cubicBezTo>
                  <a:cubicBezTo>
                    <a:pt x="172720" y="290830"/>
                    <a:pt x="431800" y="298450"/>
                    <a:pt x="543560" y="289560"/>
                  </a:cubicBezTo>
                  <a:cubicBezTo>
                    <a:pt x="610870" y="283210"/>
                    <a:pt x="666750" y="259080"/>
                    <a:pt x="706120" y="267970"/>
                  </a:cubicBezTo>
                  <a:cubicBezTo>
                    <a:pt x="731520" y="273050"/>
                    <a:pt x="751840" y="288290"/>
                    <a:pt x="762000" y="303530"/>
                  </a:cubicBezTo>
                  <a:cubicBezTo>
                    <a:pt x="770890" y="317500"/>
                    <a:pt x="773430" y="339090"/>
                    <a:pt x="770890" y="353060"/>
                  </a:cubicBezTo>
                  <a:cubicBezTo>
                    <a:pt x="769620" y="364490"/>
                    <a:pt x="764540" y="375920"/>
                    <a:pt x="755650" y="384810"/>
                  </a:cubicBezTo>
                  <a:cubicBezTo>
                    <a:pt x="745490" y="394970"/>
                    <a:pt x="736600" y="403860"/>
                    <a:pt x="712470" y="410210"/>
                  </a:cubicBezTo>
                  <a:cubicBezTo>
                    <a:pt x="637540" y="431800"/>
                    <a:pt x="292100" y="441960"/>
                    <a:pt x="213360" y="429260"/>
                  </a:cubicBezTo>
                  <a:cubicBezTo>
                    <a:pt x="187960" y="425450"/>
                    <a:pt x="177800" y="421640"/>
                    <a:pt x="165100" y="411480"/>
                  </a:cubicBezTo>
                  <a:cubicBezTo>
                    <a:pt x="153670" y="401320"/>
                    <a:pt x="143510" y="382270"/>
                    <a:pt x="140970" y="367030"/>
                  </a:cubicBezTo>
                  <a:cubicBezTo>
                    <a:pt x="138430" y="350520"/>
                    <a:pt x="142240" y="330200"/>
                    <a:pt x="152400" y="316230"/>
                  </a:cubicBezTo>
                  <a:cubicBezTo>
                    <a:pt x="163830" y="300990"/>
                    <a:pt x="182880" y="292100"/>
                    <a:pt x="210820" y="284480"/>
                  </a:cubicBezTo>
                  <a:cubicBezTo>
                    <a:pt x="266700" y="270510"/>
                    <a:pt x="424180" y="275590"/>
                    <a:pt x="478790" y="284480"/>
                  </a:cubicBezTo>
                  <a:cubicBezTo>
                    <a:pt x="504190" y="288290"/>
                    <a:pt x="516890" y="292100"/>
                    <a:pt x="532130" y="303530"/>
                  </a:cubicBezTo>
                  <a:cubicBezTo>
                    <a:pt x="548640" y="316230"/>
                    <a:pt x="568960" y="340360"/>
                    <a:pt x="571500" y="360680"/>
                  </a:cubicBezTo>
                  <a:cubicBezTo>
                    <a:pt x="574040" y="381000"/>
                    <a:pt x="558800" y="411480"/>
                    <a:pt x="547370" y="425450"/>
                  </a:cubicBezTo>
                  <a:cubicBezTo>
                    <a:pt x="538480" y="435610"/>
                    <a:pt x="530860" y="438150"/>
                    <a:pt x="515620" y="441960"/>
                  </a:cubicBezTo>
                  <a:cubicBezTo>
                    <a:pt x="483870" y="450850"/>
                    <a:pt x="417830" y="449580"/>
                    <a:pt x="361950" y="450850"/>
                  </a:cubicBezTo>
                  <a:cubicBezTo>
                    <a:pt x="294640" y="452120"/>
                    <a:pt x="201930" y="457200"/>
                    <a:pt x="140970" y="449580"/>
                  </a:cubicBezTo>
                  <a:cubicBezTo>
                    <a:pt x="96520" y="444500"/>
                    <a:pt x="52070" y="445770"/>
                    <a:pt x="29210" y="424180"/>
                  </a:cubicBezTo>
                  <a:cubicBezTo>
                    <a:pt x="8890" y="405130"/>
                    <a:pt x="0" y="367030"/>
                    <a:pt x="1270" y="339090"/>
                  </a:cubicBezTo>
                  <a:cubicBezTo>
                    <a:pt x="2540" y="311150"/>
                    <a:pt x="19050" y="281940"/>
                    <a:pt x="38100" y="257810"/>
                  </a:cubicBezTo>
                  <a:cubicBezTo>
                    <a:pt x="59690" y="229870"/>
                    <a:pt x="86360" y="210820"/>
                    <a:pt x="130810" y="186690"/>
                  </a:cubicBezTo>
                  <a:cubicBezTo>
                    <a:pt x="213360" y="142240"/>
                    <a:pt x="441960" y="52070"/>
                    <a:pt x="514350" y="54610"/>
                  </a:cubicBezTo>
                  <a:cubicBezTo>
                    <a:pt x="543560" y="55880"/>
                    <a:pt x="562610" y="66040"/>
                    <a:pt x="575310" y="81280"/>
                  </a:cubicBezTo>
                  <a:cubicBezTo>
                    <a:pt x="588010" y="96520"/>
                    <a:pt x="593090" y="128270"/>
                    <a:pt x="586740" y="147320"/>
                  </a:cubicBezTo>
                  <a:cubicBezTo>
                    <a:pt x="580390" y="166370"/>
                    <a:pt x="566420" y="184150"/>
                    <a:pt x="539750" y="194310"/>
                  </a:cubicBezTo>
                  <a:cubicBezTo>
                    <a:pt x="480060" y="218440"/>
                    <a:pt x="254000" y="212090"/>
                    <a:pt x="191770" y="187960"/>
                  </a:cubicBezTo>
                  <a:cubicBezTo>
                    <a:pt x="163830" y="177800"/>
                    <a:pt x="148590" y="161290"/>
                    <a:pt x="140970" y="143510"/>
                  </a:cubicBezTo>
                  <a:cubicBezTo>
                    <a:pt x="134620" y="128270"/>
                    <a:pt x="135890" y="105410"/>
                    <a:pt x="140970" y="91440"/>
                  </a:cubicBezTo>
                  <a:cubicBezTo>
                    <a:pt x="144780" y="80010"/>
                    <a:pt x="151130" y="69850"/>
                    <a:pt x="161290" y="62230"/>
                  </a:cubicBezTo>
                  <a:cubicBezTo>
                    <a:pt x="172720" y="53340"/>
                    <a:pt x="189230" y="44450"/>
                    <a:pt x="209550" y="44450"/>
                  </a:cubicBezTo>
                  <a:cubicBezTo>
                    <a:pt x="246380" y="43180"/>
                    <a:pt x="303530" y="76200"/>
                    <a:pt x="364490" y="91440"/>
                  </a:cubicBezTo>
                  <a:cubicBezTo>
                    <a:pt x="450850" y="113030"/>
                    <a:pt x="588010" y="134620"/>
                    <a:pt x="681990" y="157480"/>
                  </a:cubicBezTo>
                  <a:cubicBezTo>
                    <a:pt x="758190" y="175260"/>
                    <a:pt x="811530" y="189230"/>
                    <a:pt x="885190" y="213360"/>
                  </a:cubicBezTo>
                  <a:cubicBezTo>
                    <a:pt x="975360" y="242570"/>
                    <a:pt x="1131570" y="320040"/>
                    <a:pt x="1181100" y="326390"/>
                  </a:cubicBezTo>
                  <a:cubicBezTo>
                    <a:pt x="1196340" y="328930"/>
                    <a:pt x="1203960" y="320040"/>
                    <a:pt x="1212850" y="322580"/>
                  </a:cubicBezTo>
                  <a:cubicBezTo>
                    <a:pt x="1221740" y="325120"/>
                    <a:pt x="1231900" y="334010"/>
                    <a:pt x="1236980" y="344170"/>
                  </a:cubicBezTo>
                  <a:cubicBezTo>
                    <a:pt x="1243330" y="355600"/>
                    <a:pt x="1249680" y="375920"/>
                    <a:pt x="1247140" y="391160"/>
                  </a:cubicBezTo>
                  <a:cubicBezTo>
                    <a:pt x="1244600" y="406400"/>
                    <a:pt x="1234440" y="424180"/>
                    <a:pt x="1224280" y="434340"/>
                  </a:cubicBezTo>
                  <a:cubicBezTo>
                    <a:pt x="1216660" y="441960"/>
                    <a:pt x="1209040" y="447040"/>
                    <a:pt x="1195070" y="448310"/>
                  </a:cubicBezTo>
                  <a:cubicBezTo>
                    <a:pt x="1160780" y="452120"/>
                    <a:pt x="1079500" y="417830"/>
                    <a:pt x="1017270" y="410210"/>
                  </a:cubicBezTo>
                  <a:cubicBezTo>
                    <a:pt x="949960" y="402590"/>
                    <a:pt x="843280" y="414020"/>
                    <a:pt x="805180" y="403860"/>
                  </a:cubicBezTo>
                  <a:cubicBezTo>
                    <a:pt x="789940" y="400050"/>
                    <a:pt x="783590" y="396240"/>
                    <a:pt x="775970" y="387350"/>
                  </a:cubicBezTo>
                  <a:cubicBezTo>
                    <a:pt x="765810" y="377190"/>
                    <a:pt x="755650" y="358140"/>
                    <a:pt x="754380" y="342900"/>
                  </a:cubicBezTo>
                  <a:cubicBezTo>
                    <a:pt x="753110" y="327660"/>
                    <a:pt x="759460" y="307340"/>
                    <a:pt x="768350" y="294640"/>
                  </a:cubicBezTo>
                  <a:cubicBezTo>
                    <a:pt x="777240" y="281940"/>
                    <a:pt x="788670" y="273050"/>
                    <a:pt x="810260" y="267970"/>
                  </a:cubicBezTo>
                  <a:cubicBezTo>
                    <a:pt x="861060" y="256540"/>
                    <a:pt x="1003300" y="283210"/>
                    <a:pt x="1090930" y="297180"/>
                  </a:cubicBezTo>
                  <a:cubicBezTo>
                    <a:pt x="1169670" y="309880"/>
                    <a:pt x="1275080" y="326390"/>
                    <a:pt x="1313180" y="342900"/>
                  </a:cubicBezTo>
                  <a:cubicBezTo>
                    <a:pt x="1328420" y="349250"/>
                    <a:pt x="1334770" y="351790"/>
                    <a:pt x="1342390" y="361950"/>
                  </a:cubicBezTo>
                  <a:cubicBezTo>
                    <a:pt x="1352550" y="375920"/>
                    <a:pt x="1363980" y="407670"/>
                    <a:pt x="1358900" y="426720"/>
                  </a:cubicBezTo>
                  <a:cubicBezTo>
                    <a:pt x="1353820" y="445770"/>
                    <a:pt x="1341120" y="461010"/>
                    <a:pt x="1314450" y="477520"/>
                  </a:cubicBezTo>
                  <a:cubicBezTo>
                    <a:pt x="1249680" y="518160"/>
                    <a:pt x="1013460" y="552450"/>
                    <a:pt x="910590" y="590550"/>
                  </a:cubicBezTo>
                  <a:cubicBezTo>
                    <a:pt x="844550" y="614680"/>
                    <a:pt x="793750" y="662940"/>
                    <a:pt x="753110" y="665480"/>
                  </a:cubicBezTo>
                  <a:cubicBezTo>
                    <a:pt x="728980" y="666750"/>
                    <a:pt x="704850" y="656590"/>
                    <a:pt x="692150" y="643890"/>
                  </a:cubicBezTo>
                  <a:cubicBezTo>
                    <a:pt x="680720" y="632460"/>
                    <a:pt x="675640" y="612140"/>
                    <a:pt x="674370" y="598170"/>
                  </a:cubicBezTo>
                  <a:cubicBezTo>
                    <a:pt x="673100" y="586740"/>
                    <a:pt x="674370" y="575310"/>
                    <a:pt x="680720" y="565150"/>
                  </a:cubicBezTo>
                  <a:cubicBezTo>
                    <a:pt x="687070" y="552450"/>
                    <a:pt x="707390" y="548640"/>
                    <a:pt x="717550" y="532130"/>
                  </a:cubicBezTo>
                  <a:cubicBezTo>
                    <a:pt x="732790" y="506730"/>
                    <a:pt x="726440" y="462280"/>
                    <a:pt x="750570" y="420370"/>
                  </a:cubicBezTo>
                  <a:cubicBezTo>
                    <a:pt x="795020" y="346710"/>
                    <a:pt x="943610" y="173990"/>
                    <a:pt x="1012190" y="160020"/>
                  </a:cubicBezTo>
                  <a:cubicBezTo>
                    <a:pt x="1047750" y="152400"/>
                    <a:pt x="1085850" y="172720"/>
                    <a:pt x="1104900" y="198120"/>
                  </a:cubicBezTo>
                  <a:cubicBezTo>
                    <a:pt x="1129030" y="231140"/>
                    <a:pt x="1118870" y="307340"/>
                    <a:pt x="1118870" y="358140"/>
                  </a:cubicBezTo>
                  <a:cubicBezTo>
                    <a:pt x="1118870" y="406400"/>
                    <a:pt x="1120140" y="467360"/>
                    <a:pt x="1103630" y="496570"/>
                  </a:cubicBezTo>
                  <a:cubicBezTo>
                    <a:pt x="1093470" y="514350"/>
                    <a:pt x="1076960" y="524510"/>
                    <a:pt x="1061720" y="529590"/>
                  </a:cubicBezTo>
                  <a:cubicBezTo>
                    <a:pt x="1045210" y="534670"/>
                    <a:pt x="1023620" y="532130"/>
                    <a:pt x="1008380" y="525780"/>
                  </a:cubicBezTo>
                  <a:cubicBezTo>
                    <a:pt x="993140" y="519430"/>
                    <a:pt x="977900" y="501650"/>
                    <a:pt x="970280" y="487680"/>
                  </a:cubicBezTo>
                  <a:cubicBezTo>
                    <a:pt x="963930" y="476250"/>
                    <a:pt x="962660" y="468630"/>
                    <a:pt x="963930" y="452120"/>
                  </a:cubicBezTo>
                  <a:cubicBezTo>
                    <a:pt x="965200" y="419100"/>
                    <a:pt x="988060" y="351790"/>
                    <a:pt x="1007110" y="297180"/>
                  </a:cubicBezTo>
                  <a:cubicBezTo>
                    <a:pt x="1029970" y="232410"/>
                    <a:pt x="1089660" y="138430"/>
                    <a:pt x="1098550" y="90170"/>
                  </a:cubicBezTo>
                  <a:cubicBezTo>
                    <a:pt x="1102360" y="66040"/>
                    <a:pt x="1087120" y="48260"/>
                    <a:pt x="1094740" y="34290"/>
                  </a:cubicBezTo>
                  <a:cubicBezTo>
                    <a:pt x="1103630" y="19050"/>
                    <a:pt x="1132840" y="2540"/>
                    <a:pt x="1153160" y="2540"/>
                  </a:cubicBezTo>
                  <a:cubicBezTo>
                    <a:pt x="1172210" y="2540"/>
                    <a:pt x="1201420" y="16510"/>
                    <a:pt x="1212850" y="31750"/>
                  </a:cubicBezTo>
                  <a:cubicBezTo>
                    <a:pt x="1224280" y="48260"/>
                    <a:pt x="1229360" y="71120"/>
                    <a:pt x="1221740" y="97790"/>
                  </a:cubicBezTo>
                  <a:cubicBezTo>
                    <a:pt x="1207770" y="148590"/>
                    <a:pt x="1111250" y="273050"/>
                    <a:pt x="1064260" y="298450"/>
                  </a:cubicBezTo>
                  <a:cubicBezTo>
                    <a:pt x="1040130" y="311150"/>
                    <a:pt x="1014730" y="309880"/>
                    <a:pt x="996950" y="303530"/>
                  </a:cubicBezTo>
                  <a:cubicBezTo>
                    <a:pt x="981710" y="298450"/>
                    <a:pt x="970280" y="284480"/>
                    <a:pt x="962660" y="271780"/>
                  </a:cubicBezTo>
                  <a:cubicBezTo>
                    <a:pt x="955040" y="259080"/>
                    <a:pt x="949960" y="241300"/>
                    <a:pt x="953770" y="226060"/>
                  </a:cubicBezTo>
                  <a:cubicBezTo>
                    <a:pt x="957580" y="207010"/>
                    <a:pt x="976630" y="179070"/>
                    <a:pt x="994410" y="170180"/>
                  </a:cubicBezTo>
                  <a:cubicBezTo>
                    <a:pt x="1012190" y="161290"/>
                    <a:pt x="1045210" y="162560"/>
                    <a:pt x="1062990" y="172720"/>
                  </a:cubicBezTo>
                  <a:cubicBezTo>
                    <a:pt x="1080770" y="182880"/>
                    <a:pt x="1097280" y="210820"/>
                    <a:pt x="1098550" y="231140"/>
                  </a:cubicBezTo>
                  <a:cubicBezTo>
                    <a:pt x="1099820" y="251460"/>
                    <a:pt x="1084580" y="280670"/>
                    <a:pt x="1070610" y="293370"/>
                  </a:cubicBezTo>
                  <a:cubicBezTo>
                    <a:pt x="1059180" y="303530"/>
                    <a:pt x="1041400" y="308610"/>
                    <a:pt x="1027430" y="308610"/>
                  </a:cubicBezTo>
                  <a:cubicBezTo>
                    <a:pt x="1012190" y="308610"/>
                    <a:pt x="994410" y="303530"/>
                    <a:pt x="982980" y="294640"/>
                  </a:cubicBezTo>
                  <a:cubicBezTo>
                    <a:pt x="971550" y="285750"/>
                    <a:pt x="960120" y="270510"/>
                    <a:pt x="956310" y="256540"/>
                  </a:cubicBezTo>
                  <a:cubicBezTo>
                    <a:pt x="952500" y="242570"/>
                    <a:pt x="949960" y="229870"/>
                    <a:pt x="957580" y="210820"/>
                  </a:cubicBezTo>
                  <a:cubicBezTo>
                    <a:pt x="974090" y="165100"/>
                    <a:pt x="1076960" y="35560"/>
                    <a:pt x="1120140" y="11430"/>
                  </a:cubicBezTo>
                  <a:cubicBezTo>
                    <a:pt x="1139190" y="1270"/>
                    <a:pt x="1154430" y="0"/>
                    <a:pt x="1169670" y="3810"/>
                  </a:cubicBezTo>
                  <a:cubicBezTo>
                    <a:pt x="1184910" y="7620"/>
                    <a:pt x="1202690" y="16510"/>
                    <a:pt x="1212850" y="31750"/>
                  </a:cubicBezTo>
                  <a:cubicBezTo>
                    <a:pt x="1226820" y="50800"/>
                    <a:pt x="1234440" y="80010"/>
                    <a:pt x="1231900" y="118110"/>
                  </a:cubicBezTo>
                  <a:cubicBezTo>
                    <a:pt x="1226820" y="200660"/>
                    <a:pt x="1149350" y="439420"/>
                    <a:pt x="1103630" y="496570"/>
                  </a:cubicBezTo>
                  <a:cubicBezTo>
                    <a:pt x="1084580" y="520700"/>
                    <a:pt x="1061720" y="528320"/>
                    <a:pt x="1043940" y="532130"/>
                  </a:cubicBezTo>
                  <a:cubicBezTo>
                    <a:pt x="1031240" y="534670"/>
                    <a:pt x="1019810" y="532130"/>
                    <a:pt x="1008380" y="525780"/>
                  </a:cubicBezTo>
                  <a:cubicBezTo>
                    <a:pt x="994410" y="518160"/>
                    <a:pt x="977900" y="506730"/>
                    <a:pt x="970280" y="487680"/>
                  </a:cubicBezTo>
                  <a:cubicBezTo>
                    <a:pt x="957580" y="455930"/>
                    <a:pt x="966470" y="379730"/>
                    <a:pt x="972820" y="336550"/>
                  </a:cubicBezTo>
                  <a:cubicBezTo>
                    <a:pt x="977900" y="303530"/>
                    <a:pt x="979170" y="256540"/>
                    <a:pt x="995680" y="250190"/>
                  </a:cubicBezTo>
                  <a:cubicBezTo>
                    <a:pt x="1010920" y="243840"/>
                    <a:pt x="1059180" y="269240"/>
                    <a:pt x="1061720" y="289560"/>
                  </a:cubicBezTo>
                  <a:cubicBezTo>
                    <a:pt x="1066800" y="328930"/>
                    <a:pt x="922020" y="433070"/>
                    <a:pt x="873760" y="488950"/>
                  </a:cubicBezTo>
                  <a:cubicBezTo>
                    <a:pt x="842010" y="525780"/>
                    <a:pt x="815340" y="553720"/>
                    <a:pt x="797560" y="585470"/>
                  </a:cubicBezTo>
                  <a:cubicBezTo>
                    <a:pt x="783590" y="610870"/>
                    <a:pt x="781050" y="651510"/>
                    <a:pt x="769620" y="661670"/>
                  </a:cubicBezTo>
                  <a:cubicBezTo>
                    <a:pt x="764540" y="666750"/>
                    <a:pt x="760730" y="665480"/>
                    <a:pt x="753110" y="665480"/>
                  </a:cubicBezTo>
                  <a:cubicBezTo>
                    <a:pt x="739140" y="664210"/>
                    <a:pt x="704850" y="656590"/>
                    <a:pt x="692150" y="643890"/>
                  </a:cubicBezTo>
                  <a:cubicBezTo>
                    <a:pt x="680720" y="632460"/>
                    <a:pt x="674370" y="613410"/>
                    <a:pt x="674370" y="598170"/>
                  </a:cubicBezTo>
                  <a:cubicBezTo>
                    <a:pt x="674370" y="582930"/>
                    <a:pt x="679450" y="565150"/>
                    <a:pt x="690880" y="551180"/>
                  </a:cubicBezTo>
                  <a:cubicBezTo>
                    <a:pt x="704850" y="532130"/>
                    <a:pt x="730250" y="519430"/>
                    <a:pt x="762000" y="502920"/>
                  </a:cubicBezTo>
                  <a:cubicBezTo>
                    <a:pt x="816610" y="474980"/>
                    <a:pt x="922020" y="439420"/>
                    <a:pt x="998220" y="419100"/>
                  </a:cubicBezTo>
                  <a:cubicBezTo>
                    <a:pt x="1066800" y="400050"/>
                    <a:pt x="1143000" y="397510"/>
                    <a:pt x="1197610" y="381000"/>
                  </a:cubicBezTo>
                  <a:cubicBezTo>
                    <a:pt x="1236980" y="369570"/>
                    <a:pt x="1270000" y="337820"/>
                    <a:pt x="1296670" y="339090"/>
                  </a:cubicBezTo>
                  <a:cubicBezTo>
                    <a:pt x="1314450" y="339090"/>
                    <a:pt x="1332230" y="349250"/>
                    <a:pt x="1342390" y="361950"/>
                  </a:cubicBezTo>
                  <a:cubicBezTo>
                    <a:pt x="1353820" y="377190"/>
                    <a:pt x="1362710" y="407670"/>
                    <a:pt x="1358900" y="426720"/>
                  </a:cubicBezTo>
                  <a:cubicBezTo>
                    <a:pt x="1356360" y="443230"/>
                    <a:pt x="1341120" y="459740"/>
                    <a:pt x="1329690" y="468630"/>
                  </a:cubicBezTo>
                  <a:cubicBezTo>
                    <a:pt x="1320800" y="476250"/>
                    <a:pt x="1313180" y="480060"/>
                    <a:pt x="1297940" y="481330"/>
                  </a:cubicBezTo>
                  <a:cubicBezTo>
                    <a:pt x="1257300" y="485140"/>
                    <a:pt x="1149350" y="447040"/>
                    <a:pt x="1070610" y="434340"/>
                  </a:cubicBezTo>
                  <a:cubicBezTo>
                    <a:pt x="985520" y="420370"/>
                    <a:pt x="848360" y="417830"/>
                    <a:pt x="805180" y="403860"/>
                  </a:cubicBezTo>
                  <a:cubicBezTo>
                    <a:pt x="789940" y="398780"/>
                    <a:pt x="783590" y="396240"/>
                    <a:pt x="775970" y="387350"/>
                  </a:cubicBezTo>
                  <a:cubicBezTo>
                    <a:pt x="765810" y="377190"/>
                    <a:pt x="756920" y="356870"/>
                    <a:pt x="754380" y="342900"/>
                  </a:cubicBezTo>
                  <a:cubicBezTo>
                    <a:pt x="753110" y="331470"/>
                    <a:pt x="754380" y="320040"/>
                    <a:pt x="759460" y="309880"/>
                  </a:cubicBezTo>
                  <a:cubicBezTo>
                    <a:pt x="765810" y="297180"/>
                    <a:pt x="773430" y="281940"/>
                    <a:pt x="793750" y="273050"/>
                  </a:cubicBezTo>
                  <a:cubicBezTo>
                    <a:pt x="847090" y="250190"/>
                    <a:pt x="1068070" y="261620"/>
                    <a:pt x="1143000" y="283210"/>
                  </a:cubicBezTo>
                  <a:cubicBezTo>
                    <a:pt x="1182370" y="294640"/>
                    <a:pt x="1207770" y="312420"/>
                    <a:pt x="1225550" y="331470"/>
                  </a:cubicBezTo>
                  <a:cubicBezTo>
                    <a:pt x="1238250" y="344170"/>
                    <a:pt x="1245870" y="359410"/>
                    <a:pt x="1247140" y="374650"/>
                  </a:cubicBezTo>
                  <a:cubicBezTo>
                    <a:pt x="1248410" y="392430"/>
                    <a:pt x="1239520" y="421640"/>
                    <a:pt x="1224280" y="434340"/>
                  </a:cubicBezTo>
                  <a:cubicBezTo>
                    <a:pt x="1207770" y="448310"/>
                    <a:pt x="1182370" y="449580"/>
                    <a:pt x="1149350" y="447040"/>
                  </a:cubicBezTo>
                  <a:cubicBezTo>
                    <a:pt x="1082040" y="440690"/>
                    <a:pt x="942340" y="363220"/>
                    <a:pt x="852170" y="335280"/>
                  </a:cubicBezTo>
                  <a:cubicBezTo>
                    <a:pt x="781050" y="312420"/>
                    <a:pt x="730250" y="300990"/>
                    <a:pt x="655320" y="285750"/>
                  </a:cubicBezTo>
                  <a:cubicBezTo>
                    <a:pt x="560070" y="265430"/>
                    <a:pt x="414020" y="251460"/>
                    <a:pt x="326390" y="229870"/>
                  </a:cubicBezTo>
                  <a:cubicBezTo>
                    <a:pt x="265430" y="214630"/>
                    <a:pt x="207010" y="205740"/>
                    <a:pt x="175260" y="181610"/>
                  </a:cubicBezTo>
                  <a:cubicBezTo>
                    <a:pt x="154940" y="166370"/>
                    <a:pt x="139700" y="146050"/>
                    <a:pt x="137160" y="125730"/>
                  </a:cubicBezTo>
                  <a:cubicBezTo>
                    <a:pt x="134620" y="105410"/>
                    <a:pt x="147320" y="76200"/>
                    <a:pt x="161290" y="62230"/>
                  </a:cubicBezTo>
                  <a:cubicBezTo>
                    <a:pt x="172720" y="50800"/>
                    <a:pt x="185420" y="48260"/>
                    <a:pt x="209550" y="44450"/>
                  </a:cubicBezTo>
                  <a:cubicBezTo>
                    <a:pt x="269240" y="35560"/>
                    <a:pt x="474980" y="39370"/>
                    <a:pt x="532130" y="55880"/>
                  </a:cubicBezTo>
                  <a:cubicBezTo>
                    <a:pt x="554990" y="62230"/>
                    <a:pt x="565150" y="68580"/>
                    <a:pt x="575310" y="81280"/>
                  </a:cubicBezTo>
                  <a:cubicBezTo>
                    <a:pt x="585470" y="93980"/>
                    <a:pt x="591820" y="114300"/>
                    <a:pt x="590550" y="129540"/>
                  </a:cubicBezTo>
                  <a:cubicBezTo>
                    <a:pt x="589280" y="146050"/>
                    <a:pt x="580390" y="163830"/>
                    <a:pt x="568960" y="176530"/>
                  </a:cubicBezTo>
                  <a:cubicBezTo>
                    <a:pt x="556260" y="189230"/>
                    <a:pt x="541020" y="193040"/>
                    <a:pt x="515620" y="204470"/>
                  </a:cubicBezTo>
                  <a:cubicBezTo>
                    <a:pt x="457200" y="229870"/>
                    <a:pt x="284480" y="294640"/>
                    <a:pt x="217170" y="306070"/>
                  </a:cubicBezTo>
                  <a:cubicBezTo>
                    <a:pt x="184150" y="312420"/>
                    <a:pt x="139700" y="307340"/>
                    <a:pt x="139700" y="307340"/>
                  </a:cubicBezTo>
                  <a:cubicBezTo>
                    <a:pt x="139700" y="307340"/>
                    <a:pt x="449580" y="273050"/>
                    <a:pt x="515620" y="297180"/>
                  </a:cubicBezTo>
                  <a:cubicBezTo>
                    <a:pt x="543560" y="307340"/>
                    <a:pt x="560070" y="325120"/>
                    <a:pt x="567690" y="342900"/>
                  </a:cubicBezTo>
                  <a:cubicBezTo>
                    <a:pt x="575310" y="358140"/>
                    <a:pt x="572770" y="382270"/>
                    <a:pt x="567690" y="396240"/>
                  </a:cubicBezTo>
                  <a:cubicBezTo>
                    <a:pt x="563880" y="407670"/>
                    <a:pt x="557530" y="417830"/>
                    <a:pt x="547370" y="425450"/>
                  </a:cubicBezTo>
                  <a:cubicBezTo>
                    <a:pt x="535940" y="434340"/>
                    <a:pt x="511810" y="444500"/>
                    <a:pt x="497840" y="443230"/>
                  </a:cubicBezTo>
                  <a:cubicBezTo>
                    <a:pt x="487680" y="441960"/>
                    <a:pt x="485140" y="433070"/>
                    <a:pt x="471170" y="429260"/>
                  </a:cubicBezTo>
                  <a:cubicBezTo>
                    <a:pt x="426720" y="417830"/>
                    <a:pt x="228600" y="443230"/>
                    <a:pt x="180340" y="421640"/>
                  </a:cubicBezTo>
                  <a:cubicBezTo>
                    <a:pt x="160020" y="412750"/>
                    <a:pt x="151130" y="397510"/>
                    <a:pt x="144780" y="383540"/>
                  </a:cubicBezTo>
                  <a:cubicBezTo>
                    <a:pt x="139700" y="372110"/>
                    <a:pt x="138430" y="360680"/>
                    <a:pt x="140970" y="349250"/>
                  </a:cubicBezTo>
                  <a:cubicBezTo>
                    <a:pt x="143510" y="335280"/>
                    <a:pt x="152400" y="314960"/>
                    <a:pt x="163830" y="303530"/>
                  </a:cubicBezTo>
                  <a:cubicBezTo>
                    <a:pt x="175260" y="293370"/>
                    <a:pt x="186690" y="289560"/>
                    <a:pt x="210820" y="284480"/>
                  </a:cubicBezTo>
                  <a:cubicBezTo>
                    <a:pt x="288290" y="267970"/>
                    <a:pt x="629920" y="252730"/>
                    <a:pt x="706120" y="267970"/>
                  </a:cubicBezTo>
                  <a:cubicBezTo>
                    <a:pt x="730250" y="273050"/>
                    <a:pt x="741680" y="276860"/>
                    <a:pt x="751840" y="289560"/>
                  </a:cubicBezTo>
                  <a:cubicBezTo>
                    <a:pt x="764540" y="303530"/>
                    <a:pt x="772160" y="335280"/>
                    <a:pt x="770890" y="353060"/>
                  </a:cubicBezTo>
                  <a:cubicBezTo>
                    <a:pt x="769620" y="365760"/>
                    <a:pt x="764540" y="375920"/>
                    <a:pt x="755650" y="384810"/>
                  </a:cubicBezTo>
                  <a:cubicBezTo>
                    <a:pt x="745490" y="394970"/>
                    <a:pt x="736600" y="402590"/>
                    <a:pt x="712470" y="410210"/>
                  </a:cubicBezTo>
                  <a:cubicBezTo>
                    <a:pt x="636270" y="434340"/>
                    <a:pt x="308610" y="448310"/>
                    <a:pt x="199390" y="452120"/>
                  </a:cubicBezTo>
                  <a:cubicBezTo>
                    <a:pt x="147320" y="453390"/>
                    <a:pt x="113030" y="458470"/>
                    <a:pt x="85090" y="449580"/>
                  </a:cubicBezTo>
                  <a:cubicBezTo>
                    <a:pt x="66040" y="443230"/>
                    <a:pt x="50800" y="433070"/>
                    <a:pt x="41910" y="420370"/>
                  </a:cubicBezTo>
                  <a:cubicBezTo>
                    <a:pt x="33020" y="407670"/>
                    <a:pt x="27940" y="386080"/>
                    <a:pt x="29210" y="370840"/>
                  </a:cubicBezTo>
                  <a:cubicBezTo>
                    <a:pt x="30480" y="354330"/>
                    <a:pt x="41910" y="336550"/>
                    <a:pt x="53340" y="325120"/>
                  </a:cubicBezTo>
                  <a:cubicBezTo>
                    <a:pt x="64770" y="314960"/>
                    <a:pt x="77470" y="311150"/>
                    <a:pt x="100330" y="306070"/>
                  </a:cubicBezTo>
                  <a:cubicBezTo>
                    <a:pt x="160020" y="293370"/>
                    <a:pt x="314960" y="307340"/>
                    <a:pt x="427990" y="299720"/>
                  </a:cubicBezTo>
                  <a:cubicBezTo>
                    <a:pt x="549910" y="290830"/>
                    <a:pt x="728980" y="271780"/>
                    <a:pt x="808990" y="255270"/>
                  </a:cubicBezTo>
                  <a:cubicBezTo>
                    <a:pt x="847090" y="247650"/>
                    <a:pt x="866140" y="227330"/>
                    <a:pt x="891540" y="229870"/>
                  </a:cubicBezTo>
                  <a:cubicBezTo>
                    <a:pt x="914400" y="232410"/>
                    <a:pt x="941070" y="247650"/>
                    <a:pt x="952500" y="261620"/>
                  </a:cubicBezTo>
                  <a:cubicBezTo>
                    <a:pt x="961390" y="271780"/>
                    <a:pt x="963930" y="281940"/>
                    <a:pt x="965200" y="294640"/>
                  </a:cubicBezTo>
                  <a:cubicBezTo>
                    <a:pt x="966470" y="309880"/>
                    <a:pt x="962660" y="332740"/>
                    <a:pt x="952500" y="346710"/>
                  </a:cubicBezTo>
                  <a:cubicBezTo>
                    <a:pt x="939800" y="361950"/>
                    <a:pt x="908050" y="378460"/>
                    <a:pt x="891540" y="378460"/>
                  </a:cubicBezTo>
                  <a:cubicBezTo>
                    <a:pt x="881380" y="378460"/>
                    <a:pt x="880110" y="368300"/>
                    <a:pt x="864870" y="364490"/>
                  </a:cubicBezTo>
                  <a:cubicBezTo>
                    <a:pt x="797560" y="347980"/>
                    <a:pt x="365760" y="387350"/>
                    <a:pt x="284480" y="361950"/>
                  </a:cubicBezTo>
                  <a:cubicBezTo>
                    <a:pt x="260350" y="354330"/>
                    <a:pt x="250190" y="344170"/>
                    <a:pt x="241300" y="332740"/>
                  </a:cubicBezTo>
                  <a:cubicBezTo>
                    <a:pt x="233680" y="322580"/>
                    <a:pt x="231140" y="312420"/>
                    <a:pt x="229870" y="299720"/>
                  </a:cubicBezTo>
                  <a:cubicBezTo>
                    <a:pt x="228600" y="284480"/>
                    <a:pt x="232410" y="262890"/>
                    <a:pt x="241300" y="250190"/>
                  </a:cubicBezTo>
                  <a:cubicBezTo>
                    <a:pt x="250190" y="237490"/>
                    <a:pt x="260350" y="228600"/>
                    <a:pt x="284480" y="220980"/>
                  </a:cubicBezTo>
                  <a:cubicBezTo>
                    <a:pt x="364490" y="196850"/>
                    <a:pt x="742950" y="219710"/>
                    <a:pt x="852170" y="227330"/>
                  </a:cubicBezTo>
                  <a:cubicBezTo>
                    <a:pt x="896620" y="231140"/>
                    <a:pt x="920750" y="232410"/>
                    <a:pt x="944880" y="240030"/>
                  </a:cubicBezTo>
                  <a:cubicBezTo>
                    <a:pt x="961390" y="245110"/>
                    <a:pt x="976630" y="250190"/>
                    <a:pt x="985520" y="262890"/>
                  </a:cubicBezTo>
                  <a:cubicBezTo>
                    <a:pt x="995680" y="276860"/>
                    <a:pt x="1003300" y="306070"/>
                    <a:pt x="998220" y="323850"/>
                  </a:cubicBezTo>
                  <a:cubicBezTo>
                    <a:pt x="993140" y="341630"/>
                    <a:pt x="981710" y="354330"/>
                    <a:pt x="955040" y="367030"/>
                  </a:cubicBezTo>
                  <a:cubicBezTo>
                    <a:pt x="869950" y="410210"/>
                    <a:pt x="411480" y="482600"/>
                    <a:pt x="318770" y="455930"/>
                  </a:cubicBezTo>
                  <a:cubicBezTo>
                    <a:pt x="288290" y="447040"/>
                    <a:pt x="275590" y="430530"/>
                    <a:pt x="266700" y="412750"/>
                  </a:cubicBezTo>
                  <a:cubicBezTo>
                    <a:pt x="259080" y="397510"/>
                    <a:pt x="261620" y="374650"/>
                    <a:pt x="265430" y="360680"/>
                  </a:cubicBezTo>
                  <a:cubicBezTo>
                    <a:pt x="269240" y="349250"/>
                    <a:pt x="274320" y="339090"/>
                    <a:pt x="284480" y="331470"/>
                  </a:cubicBezTo>
                  <a:cubicBezTo>
                    <a:pt x="298450" y="321310"/>
                    <a:pt x="321310" y="314960"/>
                    <a:pt x="350520" y="313690"/>
                  </a:cubicBezTo>
                  <a:cubicBezTo>
                    <a:pt x="408940" y="311150"/>
                    <a:pt x="520700" y="347980"/>
                    <a:pt x="610870" y="358140"/>
                  </a:cubicBezTo>
                  <a:cubicBezTo>
                    <a:pt x="706120" y="368300"/>
                    <a:pt x="849630" y="360680"/>
                    <a:pt x="906780" y="373380"/>
                  </a:cubicBezTo>
                  <a:cubicBezTo>
                    <a:pt x="930910" y="378460"/>
                    <a:pt x="944880" y="383540"/>
                    <a:pt x="957580" y="394970"/>
                  </a:cubicBezTo>
                  <a:cubicBezTo>
                    <a:pt x="970280" y="406400"/>
                    <a:pt x="981710" y="426720"/>
                    <a:pt x="982980" y="444500"/>
                  </a:cubicBezTo>
                  <a:cubicBezTo>
                    <a:pt x="984250" y="464820"/>
                    <a:pt x="974090" y="492760"/>
                    <a:pt x="955040" y="511810"/>
                  </a:cubicBezTo>
                  <a:cubicBezTo>
                    <a:pt x="927100" y="541020"/>
                    <a:pt x="858520" y="551180"/>
                    <a:pt x="807720" y="577850"/>
                  </a:cubicBezTo>
                  <a:cubicBezTo>
                    <a:pt x="750570" y="608330"/>
                    <a:pt x="675640" y="675640"/>
                    <a:pt x="632460" y="689610"/>
                  </a:cubicBezTo>
                  <a:cubicBezTo>
                    <a:pt x="610870" y="697230"/>
                    <a:pt x="594360" y="697230"/>
                    <a:pt x="577850" y="692150"/>
                  </a:cubicBezTo>
                  <a:cubicBezTo>
                    <a:pt x="561340" y="687070"/>
                    <a:pt x="544830" y="671830"/>
                    <a:pt x="535940" y="656590"/>
                  </a:cubicBezTo>
                  <a:cubicBezTo>
                    <a:pt x="527050" y="641350"/>
                    <a:pt x="523240" y="619760"/>
                    <a:pt x="527050" y="603250"/>
                  </a:cubicBezTo>
                  <a:cubicBezTo>
                    <a:pt x="530860" y="586740"/>
                    <a:pt x="556260" y="557530"/>
                    <a:pt x="556260" y="5575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6" name="Freeform 16"/>
          <p:cNvSpPr/>
          <p:nvPr/>
        </p:nvSpPr>
        <p:spPr>
          <a:xfrm>
            <a:off x="753916" y="8615128"/>
            <a:ext cx="2742341" cy="1477817"/>
          </a:xfrm>
          <a:custGeom>
            <a:avLst/>
            <a:gdLst/>
            <a:ahLst/>
            <a:cxnLst/>
            <a:rect l="l" t="t" r="r" b="b"/>
            <a:pathLst>
              <a:path w="2742341" h="1477817">
                <a:moveTo>
                  <a:pt x="0" y="0"/>
                </a:moveTo>
                <a:lnTo>
                  <a:pt x="2742340" y="0"/>
                </a:lnTo>
                <a:lnTo>
                  <a:pt x="2742340" y="1477817"/>
                </a:lnTo>
                <a:lnTo>
                  <a:pt x="0" y="1477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335535" y="8433982"/>
            <a:ext cx="3110555" cy="1658963"/>
          </a:xfrm>
          <a:custGeom>
            <a:avLst/>
            <a:gdLst/>
            <a:ahLst/>
            <a:cxnLst/>
            <a:rect l="l" t="t" r="r" b="b"/>
            <a:pathLst>
              <a:path w="3110555" h="1658963">
                <a:moveTo>
                  <a:pt x="0" y="0"/>
                </a:moveTo>
                <a:lnTo>
                  <a:pt x="3110556" y="0"/>
                </a:lnTo>
                <a:lnTo>
                  <a:pt x="3110556" y="1658963"/>
                </a:lnTo>
                <a:lnTo>
                  <a:pt x="0" y="1658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161879" y="2879210"/>
            <a:ext cx="9097421" cy="91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9"/>
              </a:lnSpc>
              <a:spcBef>
                <a:spcPct val="0"/>
              </a:spcBef>
            </a:pPr>
            <a:r>
              <a:rPr lang="en-US" sz="2849">
                <a:solidFill>
                  <a:srgbClr val="FF0000"/>
                </a:solidFill>
                <a:latin typeface="Arial Bold"/>
              </a:rPr>
              <a:t>(a)</a:t>
            </a:r>
            <a:r>
              <a:rPr lang="en-US" sz="2849">
                <a:solidFill>
                  <a:srgbClr val="000000"/>
                </a:solidFill>
                <a:latin typeface="Arial Bold"/>
              </a:rPr>
              <a:t>: soldas de topo, com penetração total e sem chanfro apresentam alta diluição;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61879" y="4115849"/>
            <a:ext cx="9097421" cy="177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9"/>
              </a:lnSpc>
            </a:pPr>
            <a:endParaRPr/>
          </a:p>
          <a:p>
            <a:pPr algn="just">
              <a:lnSpc>
                <a:spcPts val="3419"/>
              </a:lnSpc>
            </a:pPr>
            <a:r>
              <a:rPr lang="en-US" sz="2849">
                <a:solidFill>
                  <a:srgbClr val="FF0000"/>
                </a:solidFill>
                <a:latin typeface="Arial Bold"/>
              </a:rPr>
              <a:t>(b) e (c)</a:t>
            </a:r>
            <a:r>
              <a:rPr lang="en-US" sz="2849">
                <a:solidFill>
                  <a:srgbClr val="000000"/>
                </a:solidFill>
                <a:latin typeface="Arial Bold"/>
              </a:rPr>
              <a:t>: soldas em juntas chanfradas e com vários passes apresentam menor diluição;</a:t>
            </a:r>
          </a:p>
          <a:p>
            <a:pPr algn="just">
              <a:lnSpc>
                <a:spcPts val="3419"/>
              </a:lnSpc>
              <a:spcBef>
                <a:spcPct val="0"/>
              </a:spcBef>
            </a:pPr>
            <a:endParaRPr lang="en-US" sz="2849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161879" y="8295422"/>
            <a:ext cx="9097421" cy="134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9"/>
              </a:lnSpc>
            </a:pPr>
            <a:endParaRPr/>
          </a:p>
          <a:p>
            <a:pPr algn="just">
              <a:lnSpc>
                <a:spcPts val="3419"/>
              </a:lnSpc>
              <a:spcBef>
                <a:spcPct val="0"/>
              </a:spcBef>
            </a:pPr>
            <a:r>
              <a:rPr lang="en-US" sz="2849">
                <a:solidFill>
                  <a:srgbClr val="FF0000"/>
                </a:solidFill>
                <a:latin typeface="Arial Bold"/>
              </a:rPr>
              <a:t>(f) e (g)</a:t>
            </a:r>
            <a:r>
              <a:rPr lang="en-US" sz="2849">
                <a:solidFill>
                  <a:srgbClr val="000000"/>
                </a:solidFill>
                <a:latin typeface="Arial Bold"/>
              </a:rPr>
              <a:t>: soldas realizadas em condições idênticas mas em chapas de espessuras diferentes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61879" y="6205635"/>
            <a:ext cx="9097421" cy="177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9"/>
              </a:lnSpc>
            </a:pPr>
            <a:endParaRPr/>
          </a:p>
          <a:p>
            <a:pPr algn="just">
              <a:lnSpc>
                <a:spcPts val="3419"/>
              </a:lnSpc>
            </a:pPr>
            <a:r>
              <a:rPr lang="en-US" sz="2849">
                <a:solidFill>
                  <a:srgbClr val="FF0000"/>
                </a:solidFill>
                <a:latin typeface="Arial Bold"/>
              </a:rPr>
              <a:t>(d) e (e)</a:t>
            </a:r>
            <a:r>
              <a:rPr lang="en-US" sz="2849">
                <a:solidFill>
                  <a:srgbClr val="000000"/>
                </a:solidFill>
                <a:latin typeface="Arial Bold"/>
              </a:rPr>
              <a:t>: juntas idênticas soldadas por processos ou condições de soldagem diferentes;</a:t>
            </a:r>
          </a:p>
          <a:p>
            <a:pPr algn="just">
              <a:lnSpc>
                <a:spcPts val="3419"/>
              </a:lnSpc>
              <a:spcBef>
                <a:spcPct val="0"/>
              </a:spcBef>
            </a:pPr>
            <a:endParaRPr lang="en-US" sz="2849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14329" y="339478"/>
            <a:ext cx="398207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DILUIÇÃO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588" y="4165408"/>
            <a:ext cx="9144000" cy="5195438"/>
          </a:xfrm>
          <a:custGeom>
            <a:avLst/>
            <a:gdLst/>
            <a:ahLst/>
            <a:cxnLst/>
            <a:rect l="l" t="t" r="r" b="b"/>
            <a:pathLst>
              <a:path w="9144000" h="5195438">
                <a:moveTo>
                  <a:pt x="0" y="0"/>
                </a:moveTo>
                <a:lnTo>
                  <a:pt x="9144000" y="0"/>
                </a:lnTo>
                <a:lnTo>
                  <a:pt x="9144000" y="5195438"/>
                </a:lnTo>
                <a:lnTo>
                  <a:pt x="0" y="5195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33" r="-120612" b="-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3981678"/>
            <a:ext cx="9415998" cy="3963819"/>
          </a:xfrm>
          <a:custGeom>
            <a:avLst/>
            <a:gdLst/>
            <a:ahLst/>
            <a:cxnLst/>
            <a:rect l="l" t="t" r="r" b="b"/>
            <a:pathLst>
              <a:path w="9415998" h="3963819">
                <a:moveTo>
                  <a:pt x="0" y="0"/>
                </a:moveTo>
                <a:lnTo>
                  <a:pt x="9415998" y="0"/>
                </a:lnTo>
                <a:lnTo>
                  <a:pt x="9415998" y="3963819"/>
                </a:lnTo>
                <a:lnTo>
                  <a:pt x="0" y="396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842" b="-61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35898" y="222201"/>
            <a:ext cx="2404289" cy="889235"/>
            <a:chOff x="0" y="0"/>
            <a:chExt cx="3205719" cy="118564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205719" cy="1185647"/>
              <a:chOff x="0" y="0"/>
              <a:chExt cx="518336" cy="19170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51833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518336" h="191709">
                    <a:moveTo>
                      <a:pt x="95854" y="0"/>
                    </a:moveTo>
                    <a:lnTo>
                      <a:pt x="422482" y="0"/>
                    </a:lnTo>
                    <a:cubicBezTo>
                      <a:pt x="447904" y="0"/>
                      <a:pt x="472285" y="10099"/>
                      <a:pt x="490261" y="28075"/>
                    </a:cubicBezTo>
                    <a:cubicBezTo>
                      <a:pt x="508237" y="46051"/>
                      <a:pt x="518336" y="70432"/>
                      <a:pt x="518336" y="95854"/>
                    </a:cubicBezTo>
                    <a:lnTo>
                      <a:pt x="518336" y="95854"/>
                    </a:lnTo>
                    <a:cubicBezTo>
                      <a:pt x="518336" y="148793"/>
                      <a:pt x="475421" y="191709"/>
                      <a:pt x="422482" y="191709"/>
                    </a:cubicBezTo>
                    <a:lnTo>
                      <a:pt x="95854" y="191709"/>
                    </a:lnTo>
                    <a:cubicBezTo>
                      <a:pt x="42915" y="191709"/>
                      <a:pt x="0" y="148793"/>
                      <a:pt x="0" y="95854"/>
                    </a:cubicBezTo>
                    <a:lnTo>
                      <a:pt x="0" y="95854"/>
                    </a:lnTo>
                    <a:cubicBezTo>
                      <a:pt x="0" y="42915"/>
                      <a:pt x="42915" y="0"/>
                      <a:pt x="9585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86033" y="252905"/>
              <a:ext cx="2975755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resolução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4964" y="1687967"/>
            <a:ext cx="16242936" cy="150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99"/>
              </a:lnSpc>
            </a:pPr>
            <a:r>
              <a:rPr lang="en-US" sz="4916">
                <a:solidFill>
                  <a:srgbClr val="000000"/>
                </a:solidFill>
                <a:latin typeface="Arimo Bold"/>
              </a:rPr>
              <a:t>Solda de chanfro em “V” com ângulo de chanfro de 45º e abertura de raiz de 3mm do mesmo lado da seta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498" y="1252686"/>
            <a:ext cx="13458825" cy="11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Construa a simbologia adequada</a:t>
            </a:r>
          </a:p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Descreva a simbologia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5898" y="222201"/>
            <a:ext cx="11377188" cy="889235"/>
            <a:chOff x="0" y="0"/>
            <a:chExt cx="15169583" cy="11856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5169583" cy="1185647"/>
              <a:chOff x="0" y="0"/>
              <a:chExt cx="2452786" cy="1917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5278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2452786" h="191709">
                    <a:moveTo>
                      <a:pt x="41527" y="0"/>
                    </a:moveTo>
                    <a:lnTo>
                      <a:pt x="2411259" y="0"/>
                    </a:lnTo>
                    <a:cubicBezTo>
                      <a:pt x="2434194" y="0"/>
                      <a:pt x="2452786" y="18592"/>
                      <a:pt x="2452786" y="41527"/>
                    </a:cubicBezTo>
                    <a:lnTo>
                      <a:pt x="2452786" y="150181"/>
                    </a:lnTo>
                    <a:cubicBezTo>
                      <a:pt x="2452786" y="161195"/>
                      <a:pt x="2448411" y="171758"/>
                      <a:pt x="2440623" y="179546"/>
                    </a:cubicBezTo>
                    <a:cubicBezTo>
                      <a:pt x="2432835" y="187333"/>
                      <a:pt x="2422273" y="191709"/>
                      <a:pt x="2411259" y="191709"/>
                    </a:cubicBezTo>
                    <a:lnTo>
                      <a:pt x="41527" y="191709"/>
                    </a:lnTo>
                    <a:cubicBezTo>
                      <a:pt x="18592" y="191709"/>
                      <a:pt x="0" y="173116"/>
                      <a:pt x="0" y="150181"/>
                    </a:cubicBezTo>
                    <a:lnTo>
                      <a:pt x="0" y="41527"/>
                    </a:lnTo>
                    <a:cubicBezTo>
                      <a:pt x="0" y="30513"/>
                      <a:pt x="4375" y="19951"/>
                      <a:pt x="12163" y="12163"/>
                    </a:cubicBezTo>
                    <a:cubicBezTo>
                      <a:pt x="19951" y="4375"/>
                      <a:pt x="30513" y="0"/>
                      <a:pt x="4152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7111" y="252905"/>
              <a:ext cx="14081389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Observe o corte da solda abaixo e faça o solicitado: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35898" y="3832159"/>
            <a:ext cx="17004662" cy="4533295"/>
          </a:xfrm>
          <a:custGeom>
            <a:avLst/>
            <a:gdLst/>
            <a:ahLst/>
            <a:cxnLst/>
            <a:rect l="l" t="t" r="r" b="b"/>
            <a:pathLst>
              <a:path w="17004662" h="4533295">
                <a:moveTo>
                  <a:pt x="0" y="0"/>
                </a:moveTo>
                <a:lnTo>
                  <a:pt x="17004662" y="0"/>
                </a:lnTo>
                <a:lnTo>
                  <a:pt x="17004662" y="4533295"/>
                </a:lnTo>
                <a:lnTo>
                  <a:pt x="0" y="4533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" b="-119"/>
            </a:stretch>
          </a:blipFill>
        </p:spPr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8" y="222201"/>
            <a:ext cx="2404289" cy="889235"/>
            <a:chOff x="0" y="0"/>
            <a:chExt cx="3205719" cy="118564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05719" cy="1185647"/>
              <a:chOff x="0" y="0"/>
              <a:chExt cx="518336" cy="19170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833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518336" h="191709">
                    <a:moveTo>
                      <a:pt x="95854" y="0"/>
                    </a:moveTo>
                    <a:lnTo>
                      <a:pt x="422482" y="0"/>
                    </a:lnTo>
                    <a:cubicBezTo>
                      <a:pt x="447904" y="0"/>
                      <a:pt x="472285" y="10099"/>
                      <a:pt x="490261" y="28075"/>
                    </a:cubicBezTo>
                    <a:cubicBezTo>
                      <a:pt x="508237" y="46051"/>
                      <a:pt x="518336" y="70432"/>
                      <a:pt x="518336" y="95854"/>
                    </a:cubicBezTo>
                    <a:lnTo>
                      <a:pt x="518336" y="95854"/>
                    </a:lnTo>
                    <a:cubicBezTo>
                      <a:pt x="518336" y="148793"/>
                      <a:pt x="475421" y="191709"/>
                      <a:pt x="422482" y="191709"/>
                    </a:cubicBezTo>
                    <a:lnTo>
                      <a:pt x="95854" y="191709"/>
                    </a:lnTo>
                    <a:cubicBezTo>
                      <a:pt x="42915" y="191709"/>
                      <a:pt x="0" y="148793"/>
                      <a:pt x="0" y="95854"/>
                    </a:cubicBezTo>
                    <a:lnTo>
                      <a:pt x="0" y="95854"/>
                    </a:lnTo>
                    <a:cubicBezTo>
                      <a:pt x="0" y="42915"/>
                      <a:pt x="42915" y="0"/>
                      <a:pt x="9585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86033" y="252905"/>
              <a:ext cx="2975755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resolução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51120" y="1786094"/>
            <a:ext cx="16242936" cy="224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99"/>
              </a:lnSpc>
            </a:pPr>
            <a:r>
              <a:rPr lang="en-US" sz="4916">
                <a:solidFill>
                  <a:srgbClr val="000000"/>
                </a:solidFill>
                <a:latin typeface="Arimo Bold"/>
              </a:rPr>
              <a:t>Solda de chanfro em “V” com ângulo de 35º, abertura de raiz de 3 mm e profundidade de preparação de 7mm do lado oposto à seta</a:t>
            </a:r>
          </a:p>
        </p:txBody>
      </p:sp>
      <p:sp>
        <p:nvSpPr>
          <p:cNvPr id="8" name="Freeform 8"/>
          <p:cNvSpPr/>
          <p:nvPr/>
        </p:nvSpPr>
        <p:spPr>
          <a:xfrm>
            <a:off x="770256" y="4464649"/>
            <a:ext cx="17004662" cy="4533295"/>
          </a:xfrm>
          <a:custGeom>
            <a:avLst/>
            <a:gdLst/>
            <a:ahLst/>
            <a:cxnLst/>
            <a:rect l="l" t="t" r="r" b="b"/>
            <a:pathLst>
              <a:path w="17004662" h="4533295">
                <a:moveTo>
                  <a:pt x="0" y="0"/>
                </a:moveTo>
                <a:lnTo>
                  <a:pt x="17004663" y="0"/>
                </a:lnTo>
                <a:lnTo>
                  <a:pt x="17004663" y="4533295"/>
                </a:lnTo>
                <a:lnTo>
                  <a:pt x="0" y="4533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" b="-119"/>
            </a:stretch>
          </a:blipFill>
        </p:spPr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5898" y="1465296"/>
            <a:ext cx="13458825" cy="11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Construa a simbologia adequada</a:t>
            </a:r>
          </a:p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Descreva a simbologia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5898" y="222201"/>
            <a:ext cx="11377188" cy="889235"/>
            <a:chOff x="0" y="0"/>
            <a:chExt cx="15169583" cy="11856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5169583" cy="1185647"/>
              <a:chOff x="0" y="0"/>
              <a:chExt cx="2452786" cy="1917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5278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2452786" h="191709">
                    <a:moveTo>
                      <a:pt x="41527" y="0"/>
                    </a:moveTo>
                    <a:lnTo>
                      <a:pt x="2411259" y="0"/>
                    </a:lnTo>
                    <a:cubicBezTo>
                      <a:pt x="2434194" y="0"/>
                      <a:pt x="2452786" y="18592"/>
                      <a:pt x="2452786" y="41527"/>
                    </a:cubicBezTo>
                    <a:lnTo>
                      <a:pt x="2452786" y="150181"/>
                    </a:lnTo>
                    <a:cubicBezTo>
                      <a:pt x="2452786" y="161195"/>
                      <a:pt x="2448411" y="171758"/>
                      <a:pt x="2440623" y="179546"/>
                    </a:cubicBezTo>
                    <a:cubicBezTo>
                      <a:pt x="2432835" y="187333"/>
                      <a:pt x="2422273" y="191709"/>
                      <a:pt x="2411259" y="191709"/>
                    </a:cubicBezTo>
                    <a:lnTo>
                      <a:pt x="41527" y="191709"/>
                    </a:lnTo>
                    <a:cubicBezTo>
                      <a:pt x="18592" y="191709"/>
                      <a:pt x="0" y="173116"/>
                      <a:pt x="0" y="150181"/>
                    </a:cubicBezTo>
                    <a:lnTo>
                      <a:pt x="0" y="41527"/>
                    </a:lnTo>
                    <a:cubicBezTo>
                      <a:pt x="0" y="30513"/>
                      <a:pt x="4375" y="19951"/>
                      <a:pt x="12163" y="12163"/>
                    </a:cubicBezTo>
                    <a:cubicBezTo>
                      <a:pt x="19951" y="4375"/>
                      <a:pt x="30513" y="0"/>
                      <a:pt x="4152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7111" y="252905"/>
              <a:ext cx="14081389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Observe o corte da solda abaixo e faça o solicitado: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750469"/>
            <a:ext cx="15244903" cy="5589797"/>
          </a:xfrm>
          <a:custGeom>
            <a:avLst/>
            <a:gdLst/>
            <a:ahLst/>
            <a:cxnLst/>
            <a:rect l="l" t="t" r="r" b="b"/>
            <a:pathLst>
              <a:path w="15244903" h="5589797">
                <a:moveTo>
                  <a:pt x="0" y="0"/>
                </a:moveTo>
                <a:lnTo>
                  <a:pt x="15244903" y="0"/>
                </a:lnTo>
                <a:lnTo>
                  <a:pt x="15244903" y="5589797"/>
                </a:lnTo>
                <a:lnTo>
                  <a:pt x="0" y="558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70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3639742"/>
            <a:ext cx="9015412" cy="5753739"/>
          </a:xfrm>
          <a:custGeom>
            <a:avLst/>
            <a:gdLst/>
            <a:ahLst/>
            <a:cxnLst/>
            <a:rect l="l" t="t" r="r" b="b"/>
            <a:pathLst>
              <a:path w="9015412" h="5753739">
                <a:moveTo>
                  <a:pt x="0" y="0"/>
                </a:moveTo>
                <a:lnTo>
                  <a:pt x="9015412" y="0"/>
                </a:lnTo>
                <a:lnTo>
                  <a:pt x="9015412" y="5753739"/>
                </a:lnTo>
                <a:lnTo>
                  <a:pt x="0" y="5753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8" y="222201"/>
            <a:ext cx="2404289" cy="889235"/>
            <a:chOff x="0" y="0"/>
            <a:chExt cx="3205719" cy="118564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05719" cy="1185647"/>
              <a:chOff x="0" y="0"/>
              <a:chExt cx="518336" cy="19170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833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518336" h="191709">
                    <a:moveTo>
                      <a:pt x="95854" y="0"/>
                    </a:moveTo>
                    <a:lnTo>
                      <a:pt x="422482" y="0"/>
                    </a:lnTo>
                    <a:cubicBezTo>
                      <a:pt x="447904" y="0"/>
                      <a:pt x="472285" y="10099"/>
                      <a:pt x="490261" y="28075"/>
                    </a:cubicBezTo>
                    <a:cubicBezTo>
                      <a:pt x="508237" y="46051"/>
                      <a:pt x="518336" y="70432"/>
                      <a:pt x="518336" y="95854"/>
                    </a:cubicBezTo>
                    <a:lnTo>
                      <a:pt x="518336" y="95854"/>
                    </a:lnTo>
                    <a:cubicBezTo>
                      <a:pt x="518336" y="148793"/>
                      <a:pt x="475421" y="191709"/>
                      <a:pt x="422482" y="191709"/>
                    </a:cubicBezTo>
                    <a:lnTo>
                      <a:pt x="95854" y="191709"/>
                    </a:lnTo>
                    <a:cubicBezTo>
                      <a:pt x="42915" y="191709"/>
                      <a:pt x="0" y="148793"/>
                      <a:pt x="0" y="95854"/>
                    </a:cubicBezTo>
                    <a:lnTo>
                      <a:pt x="0" y="95854"/>
                    </a:lnTo>
                    <a:cubicBezTo>
                      <a:pt x="0" y="42915"/>
                      <a:pt x="42915" y="0"/>
                      <a:pt x="9585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86033" y="252905"/>
              <a:ext cx="2975755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resolução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51120" y="1786094"/>
            <a:ext cx="16623799" cy="273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98"/>
              </a:lnSpc>
            </a:pPr>
            <a:r>
              <a:rPr lang="en-US" sz="4499">
                <a:solidFill>
                  <a:srgbClr val="000000"/>
                </a:solidFill>
                <a:latin typeface="Arimo Bold"/>
              </a:rPr>
              <a:t>ângulo de 30º, abertura de raiz de 3mm, profundidade de preparação do bisel de 7mm, Penetração de 9mm do mesmo lado da seta; ângulo de 45º, profundidade de preparação de 8mm, penetração de 10mm do lado oposto à seta</a:t>
            </a:r>
          </a:p>
        </p:txBody>
      </p:sp>
      <p:sp>
        <p:nvSpPr>
          <p:cNvPr id="8" name="Freeform 8"/>
          <p:cNvSpPr/>
          <p:nvPr/>
        </p:nvSpPr>
        <p:spPr>
          <a:xfrm>
            <a:off x="644206" y="4643989"/>
            <a:ext cx="15244903" cy="5589797"/>
          </a:xfrm>
          <a:custGeom>
            <a:avLst/>
            <a:gdLst/>
            <a:ahLst/>
            <a:cxnLst/>
            <a:rect l="l" t="t" r="r" b="b"/>
            <a:pathLst>
              <a:path w="15244903" h="5589797">
                <a:moveTo>
                  <a:pt x="0" y="0"/>
                </a:moveTo>
                <a:lnTo>
                  <a:pt x="15244903" y="0"/>
                </a:lnTo>
                <a:lnTo>
                  <a:pt x="15244903" y="5589796"/>
                </a:lnTo>
                <a:lnTo>
                  <a:pt x="0" y="5589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70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3019" y="4643989"/>
            <a:ext cx="8311900" cy="5304749"/>
          </a:xfrm>
          <a:custGeom>
            <a:avLst/>
            <a:gdLst/>
            <a:ahLst/>
            <a:cxnLst/>
            <a:rect l="l" t="t" r="r" b="b"/>
            <a:pathLst>
              <a:path w="8311900" h="5304749">
                <a:moveTo>
                  <a:pt x="0" y="0"/>
                </a:moveTo>
                <a:lnTo>
                  <a:pt x="8311900" y="0"/>
                </a:lnTo>
                <a:lnTo>
                  <a:pt x="8311900" y="5304749"/>
                </a:lnTo>
                <a:lnTo>
                  <a:pt x="0" y="5304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43175" y="1563423"/>
            <a:ext cx="13458825" cy="175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endParaRPr/>
          </a:p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Construa a simbologia adequada</a:t>
            </a:r>
          </a:p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Descreva a simbologia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5898" y="222201"/>
            <a:ext cx="11377188" cy="889235"/>
            <a:chOff x="0" y="0"/>
            <a:chExt cx="15169583" cy="11856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5169583" cy="1185647"/>
              <a:chOff x="0" y="0"/>
              <a:chExt cx="2452786" cy="1917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5278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2452786" h="191709">
                    <a:moveTo>
                      <a:pt x="41527" y="0"/>
                    </a:moveTo>
                    <a:lnTo>
                      <a:pt x="2411259" y="0"/>
                    </a:lnTo>
                    <a:cubicBezTo>
                      <a:pt x="2434194" y="0"/>
                      <a:pt x="2452786" y="18592"/>
                      <a:pt x="2452786" y="41527"/>
                    </a:cubicBezTo>
                    <a:lnTo>
                      <a:pt x="2452786" y="150181"/>
                    </a:lnTo>
                    <a:cubicBezTo>
                      <a:pt x="2452786" y="161195"/>
                      <a:pt x="2448411" y="171758"/>
                      <a:pt x="2440623" y="179546"/>
                    </a:cubicBezTo>
                    <a:cubicBezTo>
                      <a:pt x="2432835" y="187333"/>
                      <a:pt x="2422273" y="191709"/>
                      <a:pt x="2411259" y="191709"/>
                    </a:cubicBezTo>
                    <a:lnTo>
                      <a:pt x="41527" y="191709"/>
                    </a:lnTo>
                    <a:cubicBezTo>
                      <a:pt x="18592" y="191709"/>
                      <a:pt x="0" y="173116"/>
                      <a:pt x="0" y="150181"/>
                    </a:cubicBezTo>
                    <a:lnTo>
                      <a:pt x="0" y="41527"/>
                    </a:lnTo>
                    <a:cubicBezTo>
                      <a:pt x="0" y="30513"/>
                      <a:pt x="4375" y="19951"/>
                      <a:pt x="12163" y="12163"/>
                    </a:cubicBezTo>
                    <a:cubicBezTo>
                      <a:pt x="19951" y="4375"/>
                      <a:pt x="30513" y="0"/>
                      <a:pt x="4152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7111" y="252905"/>
              <a:ext cx="14081389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Observe o corte da solda abaixo e faça o solicitado: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38222" y="4549196"/>
            <a:ext cx="16521244" cy="4164903"/>
          </a:xfrm>
          <a:custGeom>
            <a:avLst/>
            <a:gdLst/>
            <a:ahLst/>
            <a:cxnLst/>
            <a:rect l="l" t="t" r="r" b="b"/>
            <a:pathLst>
              <a:path w="16521244" h="4164903">
                <a:moveTo>
                  <a:pt x="0" y="0"/>
                </a:moveTo>
                <a:lnTo>
                  <a:pt x="16521244" y="0"/>
                </a:lnTo>
                <a:lnTo>
                  <a:pt x="16521244" y="4164904"/>
                </a:lnTo>
                <a:lnTo>
                  <a:pt x="0" y="4164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4094029"/>
            <a:ext cx="8815466" cy="5322545"/>
          </a:xfrm>
          <a:custGeom>
            <a:avLst/>
            <a:gdLst/>
            <a:ahLst/>
            <a:cxnLst/>
            <a:rect l="l" t="t" r="r" b="b"/>
            <a:pathLst>
              <a:path w="8815466" h="5322545">
                <a:moveTo>
                  <a:pt x="0" y="0"/>
                </a:moveTo>
                <a:lnTo>
                  <a:pt x="8815466" y="0"/>
                </a:lnTo>
                <a:lnTo>
                  <a:pt x="8815466" y="5322545"/>
                </a:lnTo>
                <a:lnTo>
                  <a:pt x="0" y="5322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8" y="222201"/>
            <a:ext cx="2404289" cy="889235"/>
            <a:chOff x="0" y="0"/>
            <a:chExt cx="3205719" cy="118564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05719" cy="1185647"/>
              <a:chOff x="0" y="0"/>
              <a:chExt cx="518336" cy="19170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833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518336" h="191709">
                    <a:moveTo>
                      <a:pt x="95854" y="0"/>
                    </a:moveTo>
                    <a:lnTo>
                      <a:pt x="422482" y="0"/>
                    </a:lnTo>
                    <a:cubicBezTo>
                      <a:pt x="447904" y="0"/>
                      <a:pt x="472285" y="10099"/>
                      <a:pt x="490261" y="28075"/>
                    </a:cubicBezTo>
                    <a:cubicBezTo>
                      <a:pt x="508237" y="46051"/>
                      <a:pt x="518336" y="70432"/>
                      <a:pt x="518336" y="95854"/>
                    </a:cubicBezTo>
                    <a:lnTo>
                      <a:pt x="518336" y="95854"/>
                    </a:lnTo>
                    <a:cubicBezTo>
                      <a:pt x="518336" y="148793"/>
                      <a:pt x="475421" y="191709"/>
                      <a:pt x="422482" y="191709"/>
                    </a:cubicBezTo>
                    <a:lnTo>
                      <a:pt x="95854" y="191709"/>
                    </a:lnTo>
                    <a:cubicBezTo>
                      <a:pt x="42915" y="191709"/>
                      <a:pt x="0" y="148793"/>
                      <a:pt x="0" y="95854"/>
                    </a:cubicBezTo>
                    <a:lnTo>
                      <a:pt x="0" y="95854"/>
                    </a:lnTo>
                    <a:cubicBezTo>
                      <a:pt x="0" y="42915"/>
                      <a:pt x="42915" y="0"/>
                      <a:pt x="9585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86033" y="252905"/>
              <a:ext cx="2975755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resolução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51120" y="1786094"/>
            <a:ext cx="16623799" cy="273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98"/>
              </a:lnSpc>
            </a:pPr>
            <a:r>
              <a:rPr lang="en-US" sz="4499">
                <a:solidFill>
                  <a:srgbClr val="000000"/>
                </a:solidFill>
                <a:latin typeface="Arimo Bold"/>
              </a:rPr>
              <a:t>Solda de chanfro em “meio V” com projeção no lado oposto de 2 mm, ângulo de 30º, abertura de raiz de 2mm, profundidade de preparação de 9mm e penetração da solda de 14mm do lado oposto à seta.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202397" y="4974370"/>
            <a:ext cx="16521244" cy="4164903"/>
          </a:xfrm>
          <a:custGeom>
            <a:avLst/>
            <a:gdLst/>
            <a:ahLst/>
            <a:cxnLst/>
            <a:rect l="l" t="t" r="r" b="b"/>
            <a:pathLst>
              <a:path w="16521244" h="4164903">
                <a:moveTo>
                  <a:pt x="0" y="0"/>
                </a:moveTo>
                <a:lnTo>
                  <a:pt x="16521244" y="0"/>
                </a:lnTo>
                <a:lnTo>
                  <a:pt x="16521244" y="4164903"/>
                </a:lnTo>
                <a:lnTo>
                  <a:pt x="0" y="4164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08175" y="4519202"/>
            <a:ext cx="8815466" cy="5322545"/>
          </a:xfrm>
          <a:custGeom>
            <a:avLst/>
            <a:gdLst/>
            <a:ahLst/>
            <a:cxnLst/>
            <a:rect l="l" t="t" r="r" b="b"/>
            <a:pathLst>
              <a:path w="8815466" h="5322545">
                <a:moveTo>
                  <a:pt x="0" y="0"/>
                </a:moveTo>
                <a:lnTo>
                  <a:pt x="8815466" y="0"/>
                </a:lnTo>
                <a:lnTo>
                  <a:pt x="8815466" y="5322546"/>
                </a:lnTo>
                <a:lnTo>
                  <a:pt x="0" y="532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43175" y="1563423"/>
            <a:ext cx="13458825" cy="175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endParaRPr/>
          </a:p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Construa a simbologia adequada</a:t>
            </a:r>
          </a:p>
          <a:p>
            <a:pPr marL="482600" lvl="1" indent="-241300" algn="just">
              <a:lnSpc>
                <a:spcPts val="4499"/>
              </a:lnSpc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Arial Bold"/>
              </a:rPr>
              <a:t>Descreva a simbologia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5898" y="222201"/>
            <a:ext cx="11377188" cy="889235"/>
            <a:chOff x="0" y="0"/>
            <a:chExt cx="15169583" cy="11856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5169583" cy="1185647"/>
              <a:chOff x="0" y="0"/>
              <a:chExt cx="2452786" cy="1917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5278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2452786" h="191709">
                    <a:moveTo>
                      <a:pt x="41527" y="0"/>
                    </a:moveTo>
                    <a:lnTo>
                      <a:pt x="2411259" y="0"/>
                    </a:lnTo>
                    <a:cubicBezTo>
                      <a:pt x="2434194" y="0"/>
                      <a:pt x="2452786" y="18592"/>
                      <a:pt x="2452786" y="41527"/>
                    </a:cubicBezTo>
                    <a:lnTo>
                      <a:pt x="2452786" y="150181"/>
                    </a:lnTo>
                    <a:cubicBezTo>
                      <a:pt x="2452786" y="161195"/>
                      <a:pt x="2448411" y="171758"/>
                      <a:pt x="2440623" y="179546"/>
                    </a:cubicBezTo>
                    <a:cubicBezTo>
                      <a:pt x="2432835" y="187333"/>
                      <a:pt x="2422273" y="191709"/>
                      <a:pt x="2411259" y="191709"/>
                    </a:cubicBezTo>
                    <a:lnTo>
                      <a:pt x="41527" y="191709"/>
                    </a:lnTo>
                    <a:cubicBezTo>
                      <a:pt x="18592" y="191709"/>
                      <a:pt x="0" y="173116"/>
                      <a:pt x="0" y="150181"/>
                    </a:cubicBezTo>
                    <a:lnTo>
                      <a:pt x="0" y="41527"/>
                    </a:lnTo>
                    <a:cubicBezTo>
                      <a:pt x="0" y="30513"/>
                      <a:pt x="4375" y="19951"/>
                      <a:pt x="12163" y="12163"/>
                    </a:cubicBezTo>
                    <a:cubicBezTo>
                      <a:pt x="19951" y="4375"/>
                      <a:pt x="30513" y="0"/>
                      <a:pt x="4152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7111" y="252905"/>
              <a:ext cx="14081389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Observe o corte da solda abaixo e faça o solicitado: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720703"/>
            <a:ext cx="8286976" cy="5646965"/>
          </a:xfrm>
          <a:custGeom>
            <a:avLst/>
            <a:gdLst/>
            <a:ahLst/>
            <a:cxnLst/>
            <a:rect l="l" t="t" r="r" b="b"/>
            <a:pathLst>
              <a:path w="8286976" h="5646965">
                <a:moveTo>
                  <a:pt x="0" y="0"/>
                </a:moveTo>
                <a:lnTo>
                  <a:pt x="8286976" y="0"/>
                </a:lnTo>
                <a:lnTo>
                  <a:pt x="8286976" y="5646966"/>
                </a:lnTo>
                <a:lnTo>
                  <a:pt x="0" y="5646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072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32724" y="3720703"/>
            <a:ext cx="8314514" cy="5537596"/>
          </a:xfrm>
          <a:custGeom>
            <a:avLst/>
            <a:gdLst/>
            <a:ahLst/>
            <a:cxnLst/>
            <a:rect l="l" t="t" r="r" b="b"/>
            <a:pathLst>
              <a:path w="8314514" h="5537596">
                <a:moveTo>
                  <a:pt x="0" y="0"/>
                </a:moveTo>
                <a:lnTo>
                  <a:pt x="8314515" y="0"/>
                </a:lnTo>
                <a:lnTo>
                  <a:pt x="8314515" y="5537597"/>
                </a:lnTo>
                <a:lnTo>
                  <a:pt x="0" y="5537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898" y="222201"/>
            <a:ext cx="2404289" cy="889235"/>
            <a:chOff x="0" y="0"/>
            <a:chExt cx="3205719" cy="118564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05719" cy="1185647"/>
              <a:chOff x="0" y="0"/>
              <a:chExt cx="518336" cy="19170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8336" cy="191709"/>
              </a:xfrm>
              <a:custGeom>
                <a:avLst/>
                <a:gdLst/>
                <a:ahLst/>
                <a:cxnLst/>
                <a:rect l="l" t="t" r="r" b="b"/>
                <a:pathLst>
                  <a:path w="518336" h="191709">
                    <a:moveTo>
                      <a:pt x="95854" y="0"/>
                    </a:moveTo>
                    <a:lnTo>
                      <a:pt x="422482" y="0"/>
                    </a:lnTo>
                    <a:cubicBezTo>
                      <a:pt x="447904" y="0"/>
                      <a:pt x="472285" y="10099"/>
                      <a:pt x="490261" y="28075"/>
                    </a:cubicBezTo>
                    <a:cubicBezTo>
                      <a:pt x="508237" y="46051"/>
                      <a:pt x="518336" y="70432"/>
                      <a:pt x="518336" y="95854"/>
                    </a:cubicBezTo>
                    <a:lnTo>
                      <a:pt x="518336" y="95854"/>
                    </a:lnTo>
                    <a:cubicBezTo>
                      <a:pt x="518336" y="148793"/>
                      <a:pt x="475421" y="191709"/>
                      <a:pt x="422482" y="191709"/>
                    </a:cubicBezTo>
                    <a:lnTo>
                      <a:pt x="95854" y="191709"/>
                    </a:lnTo>
                    <a:cubicBezTo>
                      <a:pt x="42915" y="191709"/>
                      <a:pt x="0" y="148793"/>
                      <a:pt x="0" y="95854"/>
                    </a:cubicBezTo>
                    <a:lnTo>
                      <a:pt x="0" y="95854"/>
                    </a:lnTo>
                    <a:cubicBezTo>
                      <a:pt x="0" y="42915"/>
                      <a:pt x="42915" y="0"/>
                      <a:pt x="9585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86033" y="252905"/>
              <a:ext cx="2975755" cy="71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31"/>
                </a:lnSpc>
              </a:pPr>
              <a:r>
                <a:rPr lang="en-US" sz="3767">
                  <a:solidFill>
                    <a:srgbClr val="FFFFFF"/>
                  </a:solidFill>
                  <a:latin typeface="Titillium Web Bold"/>
                </a:rPr>
                <a:t>resolução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28412"/>
            <a:ext cx="16623799" cy="341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98"/>
              </a:lnSpc>
            </a:pPr>
            <a:r>
              <a:rPr lang="en-US" sz="4499">
                <a:solidFill>
                  <a:srgbClr val="000000"/>
                </a:solidFill>
                <a:latin typeface="Arimo Bold"/>
              </a:rPr>
              <a:t>Solda de ângulo com chanfro em “meio V” com ângulo de chanfro de 45°, abertura de raiz de 3mm, profundidade de preparação de bisel 5mm, penetração de solda 7mm, perna vertical de 8mm e perna horizontal de 7mm do mesmo lado da seta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4640035"/>
            <a:ext cx="8286976" cy="5646965"/>
          </a:xfrm>
          <a:custGeom>
            <a:avLst/>
            <a:gdLst/>
            <a:ahLst/>
            <a:cxnLst/>
            <a:rect l="l" t="t" r="r" b="b"/>
            <a:pathLst>
              <a:path w="8286976" h="5646965">
                <a:moveTo>
                  <a:pt x="0" y="0"/>
                </a:moveTo>
                <a:lnTo>
                  <a:pt x="8286976" y="0"/>
                </a:lnTo>
                <a:lnTo>
                  <a:pt x="8286976" y="5646965"/>
                </a:lnTo>
                <a:lnTo>
                  <a:pt x="0" y="5646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072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32724" y="4640035"/>
            <a:ext cx="8314514" cy="5537596"/>
          </a:xfrm>
          <a:custGeom>
            <a:avLst/>
            <a:gdLst/>
            <a:ahLst/>
            <a:cxnLst/>
            <a:rect l="l" t="t" r="r" b="b"/>
            <a:pathLst>
              <a:path w="8314514" h="5537596">
                <a:moveTo>
                  <a:pt x="0" y="0"/>
                </a:moveTo>
                <a:lnTo>
                  <a:pt x="8314515" y="0"/>
                </a:lnTo>
                <a:lnTo>
                  <a:pt x="8314515" y="5537596"/>
                </a:lnTo>
                <a:lnTo>
                  <a:pt x="0" y="553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381718" y="-63999"/>
            <a:ext cx="22669718" cy="10350999"/>
          </a:xfrm>
          <a:custGeom>
            <a:avLst/>
            <a:gdLst/>
            <a:ahLst/>
            <a:cxnLst/>
            <a:rect l="l" t="t" r="r" b="b"/>
            <a:pathLst>
              <a:path w="22669718" h="10350999">
                <a:moveTo>
                  <a:pt x="0" y="0"/>
                </a:moveTo>
                <a:lnTo>
                  <a:pt x="22669718" y="0"/>
                </a:lnTo>
                <a:lnTo>
                  <a:pt x="22669718" y="10350999"/>
                </a:lnTo>
                <a:lnTo>
                  <a:pt x="0" y="10350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t="-22441" b="-965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07190" y="4397125"/>
            <a:ext cx="1047361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FIM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470167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PENETRAÇÃO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52946" y="1798158"/>
            <a:ext cx="16806354" cy="7927540"/>
            <a:chOff x="0" y="0"/>
            <a:chExt cx="22408471" cy="10570054"/>
          </a:xfrm>
        </p:grpSpPr>
        <p:sp>
          <p:nvSpPr>
            <p:cNvPr id="5" name="Freeform 5"/>
            <p:cNvSpPr/>
            <p:nvPr/>
          </p:nvSpPr>
          <p:spPr>
            <a:xfrm>
              <a:off x="3836979" y="1699963"/>
              <a:ext cx="14734514" cy="3253910"/>
            </a:xfrm>
            <a:custGeom>
              <a:avLst/>
              <a:gdLst/>
              <a:ahLst/>
              <a:cxnLst/>
              <a:rect l="l" t="t" r="r" b="b"/>
              <a:pathLst>
                <a:path w="14734514" h="3253910">
                  <a:moveTo>
                    <a:pt x="0" y="0"/>
                  </a:moveTo>
                  <a:lnTo>
                    <a:pt x="14734514" y="0"/>
                  </a:lnTo>
                  <a:lnTo>
                    <a:pt x="14734514" y="3253909"/>
                  </a:lnTo>
                  <a:lnTo>
                    <a:pt x="0" y="3253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4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448088" y="7667998"/>
              <a:ext cx="9512295" cy="2902056"/>
            </a:xfrm>
            <a:custGeom>
              <a:avLst/>
              <a:gdLst/>
              <a:ahLst/>
              <a:cxnLst/>
              <a:rect l="l" t="t" r="r" b="b"/>
              <a:pathLst>
                <a:path w="9512295" h="2902056">
                  <a:moveTo>
                    <a:pt x="0" y="0"/>
                  </a:moveTo>
                  <a:lnTo>
                    <a:pt x="9512295" y="0"/>
                  </a:lnTo>
                  <a:lnTo>
                    <a:pt x="9512295" y="2902056"/>
                  </a:lnTo>
                  <a:lnTo>
                    <a:pt x="0" y="2902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22408471" cy="1362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Titillium Web Bold"/>
                </a:rPr>
                <a:t>É a distância da superfície original do metal base ao ponto em que termina a fusão, medida perpendicularmente à mesma.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91760"/>
              <a:ext cx="22408471" cy="204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Titillium Web Bold"/>
                </a:rPr>
                <a:t>Profundidade de fusão (também conhecida como "penetração") é a distância que a fusão se estende no metal base ou no passe anterior da superfície derretida durante a soldagem.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57" y="284661"/>
            <a:ext cx="15741706" cy="9717678"/>
          </a:xfrm>
          <a:custGeom>
            <a:avLst/>
            <a:gdLst/>
            <a:ahLst/>
            <a:cxnLst/>
            <a:rect l="l" t="t" r="r" b="b"/>
            <a:pathLst>
              <a:path w="15741706" h="9717678">
                <a:moveTo>
                  <a:pt x="0" y="0"/>
                </a:moveTo>
                <a:lnTo>
                  <a:pt x="15741706" y="0"/>
                </a:lnTo>
                <a:lnTo>
                  <a:pt x="15741706" y="9717678"/>
                </a:lnTo>
                <a:lnTo>
                  <a:pt x="0" y="971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39357" y="5143500"/>
            <a:ext cx="7397470" cy="4829935"/>
          </a:xfrm>
          <a:custGeom>
            <a:avLst/>
            <a:gdLst/>
            <a:ahLst/>
            <a:cxnLst/>
            <a:rect l="l" t="t" r="r" b="b"/>
            <a:pathLst>
              <a:path w="7397470" h="4829935">
                <a:moveTo>
                  <a:pt x="0" y="0"/>
                </a:moveTo>
                <a:lnTo>
                  <a:pt x="7397469" y="0"/>
                </a:lnTo>
                <a:lnTo>
                  <a:pt x="7397469" y="4829935"/>
                </a:lnTo>
                <a:lnTo>
                  <a:pt x="0" y="4829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47" r="-664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77599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LARGURA DO CORDÃO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2946" y="1567044"/>
            <a:ext cx="16806354" cy="403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6" lvl="1" indent="-399413" algn="just">
              <a:lnSpc>
                <a:spcPts val="8213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tillium Web Bold"/>
              </a:rPr>
              <a:t>É necessário para garantir toda a seção do chanfro;</a:t>
            </a:r>
          </a:p>
          <a:p>
            <a:pPr marL="798826" lvl="1" indent="-399413" algn="just">
              <a:lnSpc>
                <a:spcPts val="8213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tillium Web Bold"/>
              </a:rPr>
              <a:t>Excesso implica em gasto de material e energia;</a:t>
            </a:r>
          </a:p>
          <a:p>
            <a:pPr marL="798826" lvl="1" indent="-399413" algn="just">
              <a:lnSpc>
                <a:spcPts val="8213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tillium Web Bold"/>
              </a:rPr>
              <a:t>Falta implica em defeitos geométricos (concentradores de tensão e redutores da espessura útil).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356" y="7596476"/>
            <a:ext cx="11120833" cy="2690524"/>
          </a:xfrm>
          <a:custGeom>
            <a:avLst/>
            <a:gdLst/>
            <a:ahLst/>
            <a:cxnLst/>
            <a:rect l="l" t="t" r="r" b="b"/>
            <a:pathLst>
              <a:path w="11120833" h="2690524">
                <a:moveTo>
                  <a:pt x="0" y="0"/>
                </a:moveTo>
                <a:lnTo>
                  <a:pt x="11120834" y="0"/>
                </a:lnTo>
                <a:lnTo>
                  <a:pt x="11120834" y="2690524"/>
                </a:lnTo>
                <a:lnTo>
                  <a:pt x="0" y="269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329" y="4976912"/>
            <a:ext cx="6677955" cy="2592556"/>
          </a:xfrm>
          <a:custGeom>
            <a:avLst/>
            <a:gdLst/>
            <a:ahLst/>
            <a:cxnLst/>
            <a:rect l="l" t="t" r="r" b="b"/>
            <a:pathLst>
              <a:path w="6677955" h="2592556">
                <a:moveTo>
                  <a:pt x="0" y="0"/>
                </a:moveTo>
                <a:lnTo>
                  <a:pt x="6677954" y="0"/>
                </a:lnTo>
                <a:lnTo>
                  <a:pt x="6677954" y="2592556"/>
                </a:lnTo>
                <a:lnTo>
                  <a:pt x="0" y="2592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3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78284" y="5257982"/>
            <a:ext cx="8324198" cy="3341764"/>
          </a:xfrm>
          <a:custGeom>
            <a:avLst/>
            <a:gdLst/>
            <a:ahLst/>
            <a:cxnLst/>
            <a:rect l="l" t="t" r="r" b="b"/>
            <a:pathLst>
              <a:path w="8324198" h="3341764">
                <a:moveTo>
                  <a:pt x="0" y="0"/>
                </a:moveTo>
                <a:lnTo>
                  <a:pt x="8324198" y="0"/>
                </a:lnTo>
                <a:lnTo>
                  <a:pt x="8324198" y="3341764"/>
                </a:lnTo>
                <a:lnTo>
                  <a:pt x="0" y="3341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2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329" y="339478"/>
            <a:ext cx="3605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REFORÇO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329" y="1716567"/>
            <a:ext cx="17378764" cy="297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6" lvl="1" indent="-399413" algn="just">
              <a:lnSpc>
                <a:spcPts val="566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tillium Web Bold"/>
              </a:rPr>
              <a:t>É o material depositado em excesso, além do necessário para preencher a junta (NBR 10474);</a:t>
            </a:r>
          </a:p>
          <a:p>
            <a:pPr marL="798826" lvl="1" indent="-399413" algn="just">
              <a:lnSpc>
                <a:spcPts val="6474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tillium Web Bold"/>
              </a:rPr>
              <a:t>O objeto é garantir o preenchimento completo da espessura;</a:t>
            </a:r>
          </a:p>
          <a:p>
            <a:pPr marL="798826" lvl="1" indent="-399413" algn="just">
              <a:lnSpc>
                <a:spcPts val="6474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tillium Web Bold"/>
              </a:rPr>
              <a:t>Pode ser na face do enchimento (sobre o cordão) ou na face da raiz (sob o cordão).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37032" y="1540903"/>
            <a:ext cx="12962728" cy="8812790"/>
          </a:xfrm>
          <a:custGeom>
            <a:avLst/>
            <a:gdLst/>
            <a:ahLst/>
            <a:cxnLst/>
            <a:rect l="l" t="t" r="r" b="b"/>
            <a:pathLst>
              <a:path w="12962728" h="8812790">
                <a:moveTo>
                  <a:pt x="0" y="0"/>
                </a:moveTo>
                <a:lnTo>
                  <a:pt x="12962728" y="0"/>
                </a:lnTo>
                <a:lnTo>
                  <a:pt x="12962728" y="8812790"/>
                </a:lnTo>
                <a:lnTo>
                  <a:pt x="0" y="881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3605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REFORÇO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69980" y="1683362"/>
            <a:ext cx="12148041" cy="5612741"/>
          </a:xfrm>
          <a:custGeom>
            <a:avLst/>
            <a:gdLst/>
            <a:ahLst/>
            <a:cxnLst/>
            <a:rect l="l" t="t" r="r" b="b"/>
            <a:pathLst>
              <a:path w="12148041" h="5612741">
                <a:moveTo>
                  <a:pt x="0" y="0"/>
                </a:moveTo>
                <a:lnTo>
                  <a:pt x="12148040" y="0"/>
                </a:lnTo>
                <a:lnTo>
                  <a:pt x="12148040" y="5612741"/>
                </a:lnTo>
                <a:lnTo>
                  <a:pt x="0" y="5612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7" t="-2331" r="-2288" b="-40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62750" y="7438562"/>
            <a:ext cx="7962499" cy="2807092"/>
          </a:xfrm>
          <a:custGeom>
            <a:avLst/>
            <a:gdLst/>
            <a:ahLst/>
            <a:cxnLst/>
            <a:rect l="l" t="t" r="r" b="b"/>
            <a:pathLst>
              <a:path w="7962499" h="2807092">
                <a:moveTo>
                  <a:pt x="0" y="0"/>
                </a:moveTo>
                <a:lnTo>
                  <a:pt x="7962500" y="0"/>
                </a:lnTo>
                <a:lnTo>
                  <a:pt x="7962500" y="2807092"/>
                </a:lnTo>
                <a:lnTo>
                  <a:pt x="0" y="2807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329" y="339478"/>
            <a:ext cx="17294702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GEOMETRIA TRANSVERSAL DO CORDÃO DE SOLDA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381718" y="-63999"/>
            <a:ext cx="22669718" cy="10350999"/>
          </a:xfrm>
          <a:custGeom>
            <a:avLst/>
            <a:gdLst/>
            <a:ahLst/>
            <a:cxnLst/>
            <a:rect l="l" t="t" r="r" b="b"/>
            <a:pathLst>
              <a:path w="22669718" h="10350999">
                <a:moveTo>
                  <a:pt x="0" y="0"/>
                </a:moveTo>
                <a:lnTo>
                  <a:pt x="22669718" y="0"/>
                </a:lnTo>
                <a:lnTo>
                  <a:pt x="22669718" y="10350999"/>
                </a:lnTo>
                <a:lnTo>
                  <a:pt x="0" y="10350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t="-22441" b="-965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07190" y="3000375"/>
            <a:ext cx="10473619" cy="428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TERMINOLOGIA</a:t>
            </a:r>
          </a:p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DA  </a:t>
            </a:r>
          </a:p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SOLDAGEM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37513" y="4245779"/>
            <a:ext cx="9660663" cy="4603656"/>
          </a:xfrm>
          <a:custGeom>
            <a:avLst/>
            <a:gdLst/>
            <a:ahLst/>
            <a:cxnLst/>
            <a:rect l="l" t="t" r="r" b="b"/>
            <a:pathLst>
              <a:path w="9660663" h="4603656">
                <a:moveTo>
                  <a:pt x="0" y="0"/>
                </a:moveTo>
                <a:lnTo>
                  <a:pt x="9660663" y="0"/>
                </a:lnTo>
                <a:lnTo>
                  <a:pt x="9660663" y="4603656"/>
                </a:lnTo>
                <a:lnTo>
                  <a:pt x="0" y="460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8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656609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CORDÃO DE SOLDA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4866" y="2109077"/>
            <a:ext cx="15465278" cy="67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6" lvl="1" indent="-399413" algn="just">
              <a:lnSpc>
                <a:spcPts val="566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tillium Web Bold"/>
              </a:rPr>
              <a:t>Depósito de material obtido pela deposição de uma única poça de fusão;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236296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PASSE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1420" y="2109077"/>
            <a:ext cx="15465278" cy="210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6" lvl="1" indent="-399413" algn="just">
              <a:lnSpc>
                <a:spcPts val="566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tillium Web Bold"/>
              </a:rPr>
              <a:t>Depósito de material obtido pela deposição sucessiva e sobreposta de cordões;</a:t>
            </a:r>
          </a:p>
          <a:p>
            <a:pPr marL="798826" lvl="1" indent="-399413" algn="just">
              <a:lnSpc>
                <a:spcPts val="566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tillium Web Bold"/>
              </a:rPr>
              <a:t>Uma solda pode ser feita de um único passe ou de múltiplos passes;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34575" y="4504726"/>
            <a:ext cx="13341974" cy="5251186"/>
            <a:chOff x="0" y="0"/>
            <a:chExt cx="17789298" cy="7001582"/>
          </a:xfrm>
        </p:grpSpPr>
        <p:sp>
          <p:nvSpPr>
            <p:cNvPr id="6" name="Freeform 6"/>
            <p:cNvSpPr/>
            <p:nvPr/>
          </p:nvSpPr>
          <p:spPr>
            <a:xfrm>
              <a:off x="627144" y="0"/>
              <a:ext cx="17162154" cy="7001582"/>
            </a:xfrm>
            <a:custGeom>
              <a:avLst/>
              <a:gdLst/>
              <a:ahLst/>
              <a:cxnLst/>
              <a:rect l="l" t="t" r="r" b="b"/>
              <a:pathLst>
                <a:path w="17162154" h="7001582">
                  <a:moveTo>
                    <a:pt x="0" y="0"/>
                  </a:moveTo>
                  <a:lnTo>
                    <a:pt x="17162154" y="0"/>
                  </a:lnTo>
                  <a:lnTo>
                    <a:pt x="17162154" y="7001582"/>
                  </a:lnTo>
                  <a:lnTo>
                    <a:pt x="0" y="7001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6173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0" y="3141077"/>
              <a:ext cx="10721340" cy="1056640"/>
              <a:chOff x="0" y="0"/>
              <a:chExt cx="10721340" cy="10566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48260" y="49530"/>
                <a:ext cx="10622279" cy="960120"/>
              </a:xfrm>
              <a:custGeom>
                <a:avLst/>
                <a:gdLst/>
                <a:ahLst/>
                <a:cxnLst/>
                <a:rect l="l" t="t" r="r" b="b"/>
                <a:pathLst>
                  <a:path w="10622279" h="960120">
                    <a:moveTo>
                      <a:pt x="4573270" y="463550"/>
                    </a:moveTo>
                    <a:cubicBezTo>
                      <a:pt x="4415790" y="463550"/>
                      <a:pt x="4380230" y="463550"/>
                      <a:pt x="4359910" y="472440"/>
                    </a:cubicBezTo>
                    <a:cubicBezTo>
                      <a:pt x="4347210" y="477520"/>
                      <a:pt x="4343400" y="491490"/>
                      <a:pt x="4333240" y="494030"/>
                    </a:cubicBezTo>
                    <a:cubicBezTo>
                      <a:pt x="4323080" y="496570"/>
                      <a:pt x="4311650" y="495300"/>
                      <a:pt x="4301490" y="490220"/>
                    </a:cubicBezTo>
                    <a:cubicBezTo>
                      <a:pt x="4288790" y="485140"/>
                      <a:pt x="4273550" y="471170"/>
                      <a:pt x="4265930" y="459740"/>
                    </a:cubicBezTo>
                    <a:cubicBezTo>
                      <a:pt x="4259580" y="449580"/>
                      <a:pt x="4257040" y="439420"/>
                      <a:pt x="4258310" y="427990"/>
                    </a:cubicBezTo>
                    <a:cubicBezTo>
                      <a:pt x="4259580" y="414020"/>
                      <a:pt x="4265930" y="394970"/>
                      <a:pt x="4276090" y="383540"/>
                    </a:cubicBezTo>
                    <a:cubicBezTo>
                      <a:pt x="4286250" y="372110"/>
                      <a:pt x="4292600" y="368300"/>
                      <a:pt x="4318000" y="361950"/>
                    </a:cubicBezTo>
                    <a:cubicBezTo>
                      <a:pt x="4462780" y="328930"/>
                      <a:pt x="5567680" y="379730"/>
                      <a:pt x="5868670" y="393700"/>
                    </a:cubicBezTo>
                    <a:cubicBezTo>
                      <a:pt x="5991860" y="400050"/>
                      <a:pt x="6043930" y="402590"/>
                      <a:pt x="6130290" y="412750"/>
                    </a:cubicBezTo>
                    <a:cubicBezTo>
                      <a:pt x="6215380" y="422910"/>
                      <a:pt x="6338570" y="431800"/>
                      <a:pt x="6384290" y="457200"/>
                    </a:cubicBezTo>
                    <a:cubicBezTo>
                      <a:pt x="6405880" y="469900"/>
                      <a:pt x="6417310" y="485140"/>
                      <a:pt x="6422390" y="501650"/>
                    </a:cubicBezTo>
                    <a:cubicBezTo>
                      <a:pt x="6426200" y="515620"/>
                      <a:pt x="6422390" y="534670"/>
                      <a:pt x="6417310" y="546100"/>
                    </a:cubicBezTo>
                    <a:cubicBezTo>
                      <a:pt x="6413500" y="556260"/>
                      <a:pt x="6408420" y="561340"/>
                      <a:pt x="6396990" y="568960"/>
                    </a:cubicBezTo>
                    <a:cubicBezTo>
                      <a:pt x="6365240" y="589280"/>
                      <a:pt x="6283960" y="614680"/>
                      <a:pt x="6187440" y="629920"/>
                    </a:cubicBezTo>
                    <a:cubicBezTo>
                      <a:pt x="5982970" y="661670"/>
                      <a:pt x="5629910" y="647700"/>
                      <a:pt x="5215890" y="648970"/>
                    </a:cubicBezTo>
                    <a:cubicBezTo>
                      <a:pt x="4480560" y="651510"/>
                      <a:pt x="2363470" y="651510"/>
                      <a:pt x="2156460" y="610870"/>
                    </a:cubicBezTo>
                    <a:cubicBezTo>
                      <a:pt x="2132330" y="605790"/>
                      <a:pt x="2127250" y="605790"/>
                      <a:pt x="2117090" y="595630"/>
                    </a:cubicBezTo>
                    <a:cubicBezTo>
                      <a:pt x="2105660" y="584200"/>
                      <a:pt x="2096770" y="558800"/>
                      <a:pt x="2098040" y="543560"/>
                    </a:cubicBezTo>
                    <a:cubicBezTo>
                      <a:pt x="2099310" y="529590"/>
                      <a:pt x="2108200" y="515620"/>
                      <a:pt x="2118360" y="506730"/>
                    </a:cubicBezTo>
                    <a:cubicBezTo>
                      <a:pt x="2128520" y="497840"/>
                      <a:pt x="2133600" y="496570"/>
                      <a:pt x="2157730" y="491490"/>
                    </a:cubicBezTo>
                    <a:cubicBezTo>
                      <a:pt x="2368550" y="452120"/>
                      <a:pt x="4775200" y="476250"/>
                      <a:pt x="5323840" y="492760"/>
                    </a:cubicBezTo>
                    <a:cubicBezTo>
                      <a:pt x="5516880" y="499110"/>
                      <a:pt x="5662930" y="490220"/>
                      <a:pt x="5715000" y="516890"/>
                    </a:cubicBezTo>
                    <a:cubicBezTo>
                      <a:pt x="5732780" y="525780"/>
                      <a:pt x="5737860" y="538480"/>
                      <a:pt x="5741670" y="549910"/>
                    </a:cubicBezTo>
                    <a:cubicBezTo>
                      <a:pt x="5745480" y="558800"/>
                      <a:pt x="5744210" y="568960"/>
                      <a:pt x="5742940" y="577850"/>
                    </a:cubicBezTo>
                    <a:cubicBezTo>
                      <a:pt x="5741670" y="586740"/>
                      <a:pt x="5737860" y="596900"/>
                      <a:pt x="5731510" y="604520"/>
                    </a:cubicBezTo>
                    <a:cubicBezTo>
                      <a:pt x="5723890" y="613410"/>
                      <a:pt x="5717540" y="621030"/>
                      <a:pt x="5695950" y="627380"/>
                    </a:cubicBezTo>
                    <a:cubicBezTo>
                      <a:pt x="5589270" y="659130"/>
                      <a:pt x="5053330" y="638810"/>
                      <a:pt x="4662170" y="629920"/>
                    </a:cubicBezTo>
                    <a:cubicBezTo>
                      <a:pt x="4149090" y="618490"/>
                      <a:pt x="3365500" y="563880"/>
                      <a:pt x="2882900" y="546100"/>
                    </a:cubicBezTo>
                    <a:cubicBezTo>
                      <a:pt x="2552700" y="534670"/>
                      <a:pt x="2239010" y="541020"/>
                      <a:pt x="2049780" y="525780"/>
                    </a:cubicBezTo>
                    <a:cubicBezTo>
                      <a:pt x="1951990" y="518160"/>
                      <a:pt x="1863090" y="518160"/>
                      <a:pt x="1827530" y="496570"/>
                    </a:cubicBezTo>
                    <a:cubicBezTo>
                      <a:pt x="1811020" y="486410"/>
                      <a:pt x="1805940" y="472440"/>
                      <a:pt x="1802130" y="461010"/>
                    </a:cubicBezTo>
                    <a:cubicBezTo>
                      <a:pt x="1799590" y="452120"/>
                      <a:pt x="1799590" y="441960"/>
                      <a:pt x="1802130" y="433070"/>
                    </a:cubicBezTo>
                    <a:cubicBezTo>
                      <a:pt x="1804670" y="424180"/>
                      <a:pt x="1807210" y="414020"/>
                      <a:pt x="1814830" y="406400"/>
                    </a:cubicBezTo>
                    <a:cubicBezTo>
                      <a:pt x="1823720" y="397510"/>
                      <a:pt x="1832610" y="391160"/>
                      <a:pt x="1852930" y="386080"/>
                    </a:cubicBezTo>
                    <a:cubicBezTo>
                      <a:pt x="1907540" y="372110"/>
                      <a:pt x="2045970" y="377190"/>
                      <a:pt x="2183130" y="382270"/>
                    </a:cubicBezTo>
                    <a:cubicBezTo>
                      <a:pt x="2407920" y="391160"/>
                      <a:pt x="2759710" y="439420"/>
                      <a:pt x="3072130" y="462280"/>
                    </a:cubicBezTo>
                    <a:cubicBezTo>
                      <a:pt x="3420110" y="488950"/>
                      <a:pt x="4052570" y="490220"/>
                      <a:pt x="4175760" y="528320"/>
                    </a:cubicBezTo>
                    <a:cubicBezTo>
                      <a:pt x="4202430" y="537210"/>
                      <a:pt x="4212590" y="543560"/>
                      <a:pt x="4221480" y="556260"/>
                    </a:cubicBezTo>
                    <a:cubicBezTo>
                      <a:pt x="4229100" y="567690"/>
                      <a:pt x="4230370" y="585470"/>
                      <a:pt x="4229100" y="596900"/>
                    </a:cubicBezTo>
                    <a:cubicBezTo>
                      <a:pt x="4227830" y="607060"/>
                      <a:pt x="4224020" y="614680"/>
                      <a:pt x="4217670" y="622300"/>
                    </a:cubicBezTo>
                    <a:cubicBezTo>
                      <a:pt x="4210050" y="631190"/>
                      <a:pt x="4199890" y="636270"/>
                      <a:pt x="4182110" y="642620"/>
                    </a:cubicBezTo>
                    <a:cubicBezTo>
                      <a:pt x="4135120" y="657860"/>
                      <a:pt x="4050030" y="662940"/>
                      <a:pt x="3919220" y="669290"/>
                    </a:cubicBezTo>
                    <a:cubicBezTo>
                      <a:pt x="3535680" y="688340"/>
                      <a:pt x="1817370" y="721360"/>
                      <a:pt x="1653540" y="671830"/>
                    </a:cubicBezTo>
                    <a:cubicBezTo>
                      <a:pt x="1631950" y="665480"/>
                      <a:pt x="1626870" y="657860"/>
                      <a:pt x="1619250" y="648970"/>
                    </a:cubicBezTo>
                    <a:cubicBezTo>
                      <a:pt x="1612900" y="641350"/>
                      <a:pt x="1610360" y="632460"/>
                      <a:pt x="1610360" y="622300"/>
                    </a:cubicBezTo>
                    <a:cubicBezTo>
                      <a:pt x="1610360" y="610870"/>
                      <a:pt x="1611630" y="593090"/>
                      <a:pt x="1619250" y="582930"/>
                    </a:cubicBezTo>
                    <a:cubicBezTo>
                      <a:pt x="1626870" y="572770"/>
                      <a:pt x="1633220" y="566420"/>
                      <a:pt x="1653540" y="560070"/>
                    </a:cubicBezTo>
                    <a:cubicBezTo>
                      <a:pt x="1727200" y="537210"/>
                      <a:pt x="1977390" y="556260"/>
                      <a:pt x="2216150" y="558800"/>
                    </a:cubicBezTo>
                    <a:cubicBezTo>
                      <a:pt x="2635250" y="562610"/>
                      <a:pt x="3799840" y="568960"/>
                      <a:pt x="3950970" y="599440"/>
                    </a:cubicBezTo>
                    <a:cubicBezTo>
                      <a:pt x="3975100" y="604520"/>
                      <a:pt x="3980180" y="605790"/>
                      <a:pt x="3990340" y="614680"/>
                    </a:cubicBezTo>
                    <a:cubicBezTo>
                      <a:pt x="4000500" y="623570"/>
                      <a:pt x="4008120" y="640080"/>
                      <a:pt x="4009390" y="652780"/>
                    </a:cubicBezTo>
                    <a:cubicBezTo>
                      <a:pt x="4010660" y="665480"/>
                      <a:pt x="4005580" y="683260"/>
                      <a:pt x="3997960" y="693420"/>
                    </a:cubicBezTo>
                    <a:cubicBezTo>
                      <a:pt x="3990340" y="703580"/>
                      <a:pt x="3983990" y="709930"/>
                      <a:pt x="3963670" y="716280"/>
                    </a:cubicBezTo>
                    <a:cubicBezTo>
                      <a:pt x="3888740" y="740410"/>
                      <a:pt x="3627120" y="731520"/>
                      <a:pt x="3378200" y="735330"/>
                    </a:cubicBezTo>
                    <a:cubicBezTo>
                      <a:pt x="2943860" y="742950"/>
                      <a:pt x="1737360" y="768350"/>
                      <a:pt x="1583690" y="740410"/>
                    </a:cubicBezTo>
                    <a:cubicBezTo>
                      <a:pt x="1559560" y="736600"/>
                      <a:pt x="1554480" y="734060"/>
                      <a:pt x="1544320" y="725170"/>
                    </a:cubicBezTo>
                    <a:cubicBezTo>
                      <a:pt x="1534160" y="716280"/>
                      <a:pt x="1525270" y="702310"/>
                      <a:pt x="1524000" y="688340"/>
                    </a:cubicBezTo>
                    <a:cubicBezTo>
                      <a:pt x="1522730" y="673100"/>
                      <a:pt x="1532890" y="647700"/>
                      <a:pt x="1544320" y="636270"/>
                    </a:cubicBezTo>
                    <a:cubicBezTo>
                      <a:pt x="1554480" y="627380"/>
                      <a:pt x="1559560" y="626110"/>
                      <a:pt x="1583690" y="622300"/>
                    </a:cubicBezTo>
                    <a:cubicBezTo>
                      <a:pt x="1744980" y="594360"/>
                      <a:pt x="3371850" y="593090"/>
                      <a:pt x="3530600" y="623570"/>
                    </a:cubicBezTo>
                    <a:cubicBezTo>
                      <a:pt x="3553460" y="627380"/>
                      <a:pt x="3558540" y="629920"/>
                      <a:pt x="3568700" y="638810"/>
                    </a:cubicBezTo>
                    <a:cubicBezTo>
                      <a:pt x="3577590" y="647700"/>
                      <a:pt x="3586480" y="661670"/>
                      <a:pt x="3587750" y="674370"/>
                    </a:cubicBezTo>
                    <a:cubicBezTo>
                      <a:pt x="3589020" y="687070"/>
                      <a:pt x="3585210" y="703580"/>
                      <a:pt x="3577590" y="713740"/>
                    </a:cubicBezTo>
                    <a:cubicBezTo>
                      <a:pt x="3569970" y="723900"/>
                      <a:pt x="3562350" y="730250"/>
                      <a:pt x="3544570" y="736600"/>
                    </a:cubicBezTo>
                    <a:cubicBezTo>
                      <a:pt x="3496310" y="754380"/>
                      <a:pt x="3392170" y="762000"/>
                      <a:pt x="3247390" y="770890"/>
                    </a:cubicBezTo>
                    <a:cubicBezTo>
                      <a:pt x="2865120" y="793750"/>
                      <a:pt x="1319530" y="815340"/>
                      <a:pt x="1151890" y="784860"/>
                    </a:cubicBezTo>
                    <a:cubicBezTo>
                      <a:pt x="1127760" y="781050"/>
                      <a:pt x="1122680" y="778510"/>
                      <a:pt x="1112520" y="769620"/>
                    </a:cubicBezTo>
                    <a:cubicBezTo>
                      <a:pt x="1102360" y="760730"/>
                      <a:pt x="1093470" y="744220"/>
                      <a:pt x="1092200" y="731520"/>
                    </a:cubicBezTo>
                    <a:cubicBezTo>
                      <a:pt x="1090930" y="718820"/>
                      <a:pt x="1096010" y="701040"/>
                      <a:pt x="1102360" y="690880"/>
                    </a:cubicBezTo>
                    <a:cubicBezTo>
                      <a:pt x="1107440" y="681990"/>
                      <a:pt x="1111250" y="676910"/>
                      <a:pt x="1123950" y="671830"/>
                    </a:cubicBezTo>
                    <a:cubicBezTo>
                      <a:pt x="1160780" y="656590"/>
                      <a:pt x="1248410" y="654050"/>
                      <a:pt x="1366520" y="648970"/>
                    </a:cubicBezTo>
                    <a:cubicBezTo>
                      <a:pt x="1678940" y="633730"/>
                      <a:pt x="2931160" y="615950"/>
                      <a:pt x="3081020" y="643890"/>
                    </a:cubicBezTo>
                    <a:cubicBezTo>
                      <a:pt x="3105150" y="647700"/>
                      <a:pt x="3110230" y="650240"/>
                      <a:pt x="3120390" y="659130"/>
                    </a:cubicBezTo>
                    <a:cubicBezTo>
                      <a:pt x="3130550" y="668020"/>
                      <a:pt x="3139440" y="683260"/>
                      <a:pt x="3140710" y="695960"/>
                    </a:cubicBezTo>
                    <a:cubicBezTo>
                      <a:pt x="3141980" y="708660"/>
                      <a:pt x="3138170" y="726440"/>
                      <a:pt x="3130550" y="736600"/>
                    </a:cubicBezTo>
                    <a:cubicBezTo>
                      <a:pt x="3122930" y="748030"/>
                      <a:pt x="3115310" y="754380"/>
                      <a:pt x="3096260" y="760730"/>
                    </a:cubicBezTo>
                    <a:cubicBezTo>
                      <a:pt x="3034030" y="782320"/>
                      <a:pt x="2853690" y="775970"/>
                      <a:pt x="2660650" y="779780"/>
                    </a:cubicBezTo>
                    <a:cubicBezTo>
                      <a:pt x="2278380" y="788670"/>
                      <a:pt x="1162050" y="796290"/>
                      <a:pt x="951230" y="782320"/>
                    </a:cubicBezTo>
                    <a:cubicBezTo>
                      <a:pt x="902970" y="779780"/>
                      <a:pt x="885190" y="779780"/>
                      <a:pt x="863600" y="770890"/>
                    </a:cubicBezTo>
                    <a:cubicBezTo>
                      <a:pt x="848360" y="764540"/>
                      <a:pt x="835660" y="758190"/>
                      <a:pt x="828040" y="746760"/>
                    </a:cubicBezTo>
                    <a:cubicBezTo>
                      <a:pt x="820420" y="732790"/>
                      <a:pt x="815340" y="706120"/>
                      <a:pt x="821690" y="690880"/>
                    </a:cubicBezTo>
                    <a:cubicBezTo>
                      <a:pt x="828040" y="675640"/>
                      <a:pt x="840740" y="664210"/>
                      <a:pt x="863600" y="654050"/>
                    </a:cubicBezTo>
                    <a:cubicBezTo>
                      <a:pt x="923290" y="627380"/>
                      <a:pt x="1104900" y="623570"/>
                      <a:pt x="1224280" y="615950"/>
                    </a:cubicBezTo>
                    <a:cubicBezTo>
                      <a:pt x="1341120" y="608330"/>
                      <a:pt x="1423670" y="609600"/>
                      <a:pt x="1570990" y="607060"/>
                    </a:cubicBezTo>
                    <a:cubicBezTo>
                      <a:pt x="1826260" y="603250"/>
                      <a:pt x="2505710" y="579120"/>
                      <a:pt x="2620010" y="599440"/>
                    </a:cubicBezTo>
                    <a:cubicBezTo>
                      <a:pt x="2642870" y="603250"/>
                      <a:pt x="2650490" y="605790"/>
                      <a:pt x="2660650" y="614680"/>
                    </a:cubicBezTo>
                    <a:cubicBezTo>
                      <a:pt x="2670810" y="623570"/>
                      <a:pt x="2678430" y="638810"/>
                      <a:pt x="2679700" y="652780"/>
                    </a:cubicBezTo>
                    <a:cubicBezTo>
                      <a:pt x="2680970" y="668020"/>
                      <a:pt x="2672080" y="693420"/>
                      <a:pt x="2660650" y="704850"/>
                    </a:cubicBezTo>
                    <a:cubicBezTo>
                      <a:pt x="2650490" y="715010"/>
                      <a:pt x="2640330" y="715010"/>
                      <a:pt x="2621280" y="720090"/>
                    </a:cubicBezTo>
                    <a:cubicBezTo>
                      <a:pt x="2578100" y="730250"/>
                      <a:pt x="2504440" y="736600"/>
                      <a:pt x="2396490" y="742950"/>
                    </a:cubicBezTo>
                    <a:cubicBezTo>
                      <a:pt x="2117090" y="758190"/>
                      <a:pt x="1323340" y="750570"/>
                      <a:pt x="896620" y="759460"/>
                    </a:cubicBezTo>
                    <a:cubicBezTo>
                      <a:pt x="579120" y="765810"/>
                      <a:pt x="165100" y="800100"/>
                      <a:pt x="64770" y="784860"/>
                    </a:cubicBezTo>
                    <a:cubicBezTo>
                      <a:pt x="41910" y="781050"/>
                      <a:pt x="34290" y="779780"/>
                      <a:pt x="24130" y="770890"/>
                    </a:cubicBezTo>
                    <a:cubicBezTo>
                      <a:pt x="13970" y="762000"/>
                      <a:pt x="5080" y="746760"/>
                      <a:pt x="2540" y="732790"/>
                    </a:cubicBezTo>
                    <a:cubicBezTo>
                      <a:pt x="0" y="720090"/>
                      <a:pt x="2540" y="702310"/>
                      <a:pt x="11430" y="690880"/>
                    </a:cubicBezTo>
                    <a:cubicBezTo>
                      <a:pt x="21590" y="678180"/>
                      <a:pt x="33020" y="670560"/>
                      <a:pt x="62230" y="662940"/>
                    </a:cubicBezTo>
                    <a:cubicBezTo>
                      <a:pt x="200660" y="627380"/>
                      <a:pt x="830580" y="670560"/>
                      <a:pt x="1303020" y="654050"/>
                    </a:cubicBezTo>
                    <a:cubicBezTo>
                      <a:pt x="1935480" y="632460"/>
                      <a:pt x="3370580" y="509270"/>
                      <a:pt x="3519170" y="518160"/>
                    </a:cubicBezTo>
                    <a:cubicBezTo>
                      <a:pt x="3535680" y="519430"/>
                      <a:pt x="3538220" y="518160"/>
                      <a:pt x="3547110" y="523240"/>
                    </a:cubicBezTo>
                    <a:cubicBezTo>
                      <a:pt x="3558540" y="528320"/>
                      <a:pt x="3572510" y="541020"/>
                      <a:pt x="3577590" y="552450"/>
                    </a:cubicBezTo>
                    <a:cubicBezTo>
                      <a:pt x="3582670" y="563880"/>
                      <a:pt x="3583940" y="581660"/>
                      <a:pt x="3580130" y="594360"/>
                    </a:cubicBezTo>
                    <a:cubicBezTo>
                      <a:pt x="3576320" y="607060"/>
                      <a:pt x="3573780" y="617220"/>
                      <a:pt x="3553460" y="627380"/>
                    </a:cubicBezTo>
                    <a:cubicBezTo>
                      <a:pt x="3421380" y="690880"/>
                      <a:pt x="1880870" y="690880"/>
                      <a:pt x="1710690" y="651510"/>
                    </a:cubicBezTo>
                    <a:cubicBezTo>
                      <a:pt x="1681480" y="645160"/>
                      <a:pt x="1671320" y="640080"/>
                      <a:pt x="1662430" y="627380"/>
                    </a:cubicBezTo>
                    <a:cubicBezTo>
                      <a:pt x="1653540" y="614680"/>
                      <a:pt x="1649730" y="588010"/>
                      <a:pt x="1656080" y="572770"/>
                    </a:cubicBezTo>
                    <a:cubicBezTo>
                      <a:pt x="1662430" y="557530"/>
                      <a:pt x="1675130" y="546100"/>
                      <a:pt x="1696720" y="537210"/>
                    </a:cubicBezTo>
                    <a:cubicBezTo>
                      <a:pt x="1741170" y="518160"/>
                      <a:pt x="1818640" y="521970"/>
                      <a:pt x="1935480" y="511810"/>
                    </a:cubicBezTo>
                    <a:cubicBezTo>
                      <a:pt x="2249170" y="483870"/>
                      <a:pt x="3531870" y="354330"/>
                      <a:pt x="3675380" y="389890"/>
                    </a:cubicBezTo>
                    <a:cubicBezTo>
                      <a:pt x="3698240" y="394970"/>
                      <a:pt x="3703320" y="401320"/>
                      <a:pt x="3710940" y="411480"/>
                    </a:cubicBezTo>
                    <a:cubicBezTo>
                      <a:pt x="3719830" y="421640"/>
                      <a:pt x="3724910" y="438150"/>
                      <a:pt x="3724910" y="450850"/>
                    </a:cubicBezTo>
                    <a:cubicBezTo>
                      <a:pt x="3724910" y="463550"/>
                      <a:pt x="3717290" y="481330"/>
                      <a:pt x="3708400" y="490220"/>
                    </a:cubicBezTo>
                    <a:cubicBezTo>
                      <a:pt x="3699510" y="500380"/>
                      <a:pt x="3693160" y="502920"/>
                      <a:pt x="3669030" y="508000"/>
                    </a:cubicBezTo>
                    <a:cubicBezTo>
                      <a:pt x="3517900" y="539750"/>
                      <a:pt x="2411730" y="508000"/>
                      <a:pt x="1920240" y="499110"/>
                    </a:cubicBezTo>
                    <a:cubicBezTo>
                      <a:pt x="1562100" y="492760"/>
                      <a:pt x="1187450" y="486410"/>
                      <a:pt x="993140" y="468630"/>
                    </a:cubicBezTo>
                    <a:cubicBezTo>
                      <a:pt x="902970" y="461010"/>
                      <a:pt x="836930" y="450850"/>
                      <a:pt x="797560" y="439420"/>
                    </a:cubicBezTo>
                    <a:cubicBezTo>
                      <a:pt x="779780" y="434340"/>
                      <a:pt x="769620" y="430530"/>
                      <a:pt x="760730" y="421640"/>
                    </a:cubicBezTo>
                    <a:cubicBezTo>
                      <a:pt x="751840" y="412750"/>
                      <a:pt x="745490" y="396240"/>
                      <a:pt x="745490" y="383540"/>
                    </a:cubicBezTo>
                    <a:cubicBezTo>
                      <a:pt x="745490" y="370840"/>
                      <a:pt x="750570" y="354330"/>
                      <a:pt x="759460" y="344170"/>
                    </a:cubicBezTo>
                    <a:cubicBezTo>
                      <a:pt x="768350" y="334010"/>
                      <a:pt x="777240" y="330200"/>
                      <a:pt x="796290" y="325120"/>
                    </a:cubicBezTo>
                    <a:cubicBezTo>
                      <a:pt x="842010" y="312420"/>
                      <a:pt x="935990" y="312420"/>
                      <a:pt x="1049020" y="308610"/>
                    </a:cubicBezTo>
                    <a:cubicBezTo>
                      <a:pt x="1280160" y="299720"/>
                      <a:pt x="1706880" y="297180"/>
                      <a:pt x="2103120" y="299720"/>
                    </a:cubicBezTo>
                    <a:cubicBezTo>
                      <a:pt x="2614930" y="303530"/>
                      <a:pt x="3709670" y="304800"/>
                      <a:pt x="3863340" y="336550"/>
                    </a:cubicBezTo>
                    <a:cubicBezTo>
                      <a:pt x="3887470" y="341630"/>
                      <a:pt x="3893820" y="344170"/>
                      <a:pt x="3903980" y="353060"/>
                    </a:cubicBezTo>
                    <a:cubicBezTo>
                      <a:pt x="3914140" y="361950"/>
                      <a:pt x="3921760" y="378460"/>
                      <a:pt x="3923030" y="391160"/>
                    </a:cubicBezTo>
                    <a:cubicBezTo>
                      <a:pt x="3924300" y="403860"/>
                      <a:pt x="3919220" y="421640"/>
                      <a:pt x="3911600" y="431800"/>
                    </a:cubicBezTo>
                    <a:cubicBezTo>
                      <a:pt x="3903980" y="443230"/>
                      <a:pt x="3893820" y="448310"/>
                      <a:pt x="3876040" y="455930"/>
                    </a:cubicBezTo>
                    <a:cubicBezTo>
                      <a:pt x="3832860" y="472440"/>
                      <a:pt x="3724910" y="481330"/>
                      <a:pt x="3639820" y="487680"/>
                    </a:cubicBezTo>
                    <a:cubicBezTo>
                      <a:pt x="3542030" y="495300"/>
                      <a:pt x="3468370" y="492760"/>
                      <a:pt x="3322320" y="494030"/>
                    </a:cubicBezTo>
                    <a:cubicBezTo>
                      <a:pt x="2995930" y="497840"/>
                      <a:pt x="1899920" y="527050"/>
                      <a:pt x="1738630" y="500380"/>
                    </a:cubicBezTo>
                    <a:cubicBezTo>
                      <a:pt x="1708150" y="495300"/>
                      <a:pt x="1700530" y="491490"/>
                      <a:pt x="1686560" y="482600"/>
                    </a:cubicBezTo>
                    <a:cubicBezTo>
                      <a:pt x="1673860" y="474980"/>
                      <a:pt x="1661160" y="463550"/>
                      <a:pt x="1657350" y="450850"/>
                    </a:cubicBezTo>
                    <a:cubicBezTo>
                      <a:pt x="1652270" y="435610"/>
                      <a:pt x="1656080" y="408940"/>
                      <a:pt x="1663700" y="394970"/>
                    </a:cubicBezTo>
                    <a:cubicBezTo>
                      <a:pt x="1671320" y="382270"/>
                      <a:pt x="1676400" y="377190"/>
                      <a:pt x="1699260" y="369570"/>
                    </a:cubicBezTo>
                    <a:cubicBezTo>
                      <a:pt x="1836420" y="325120"/>
                      <a:pt x="3182620" y="342900"/>
                      <a:pt x="3309620" y="358140"/>
                    </a:cubicBezTo>
                    <a:cubicBezTo>
                      <a:pt x="3327400" y="360680"/>
                      <a:pt x="3329940" y="360680"/>
                      <a:pt x="3338830" y="365760"/>
                    </a:cubicBezTo>
                    <a:cubicBezTo>
                      <a:pt x="3348990" y="372110"/>
                      <a:pt x="3361690" y="384810"/>
                      <a:pt x="3366770" y="397510"/>
                    </a:cubicBezTo>
                    <a:cubicBezTo>
                      <a:pt x="3371850" y="410210"/>
                      <a:pt x="3371850" y="427990"/>
                      <a:pt x="3366770" y="440690"/>
                    </a:cubicBezTo>
                    <a:cubicBezTo>
                      <a:pt x="3361690" y="453390"/>
                      <a:pt x="3354070" y="463550"/>
                      <a:pt x="3338830" y="473710"/>
                    </a:cubicBezTo>
                    <a:cubicBezTo>
                      <a:pt x="3304540" y="495300"/>
                      <a:pt x="3215640" y="518160"/>
                      <a:pt x="3148330" y="529590"/>
                    </a:cubicBezTo>
                    <a:cubicBezTo>
                      <a:pt x="3074670" y="541020"/>
                      <a:pt x="3004820" y="535940"/>
                      <a:pt x="2912110" y="538480"/>
                    </a:cubicBezTo>
                    <a:cubicBezTo>
                      <a:pt x="2781300" y="541020"/>
                      <a:pt x="2515870" y="553720"/>
                      <a:pt x="2437130" y="542290"/>
                    </a:cubicBezTo>
                    <a:cubicBezTo>
                      <a:pt x="2410460" y="538480"/>
                      <a:pt x="2399030" y="534670"/>
                      <a:pt x="2385060" y="525780"/>
                    </a:cubicBezTo>
                    <a:cubicBezTo>
                      <a:pt x="2372360" y="518160"/>
                      <a:pt x="2359660" y="506730"/>
                      <a:pt x="2355850" y="494030"/>
                    </a:cubicBezTo>
                    <a:cubicBezTo>
                      <a:pt x="2350770" y="478790"/>
                      <a:pt x="2354580" y="452120"/>
                      <a:pt x="2362200" y="438150"/>
                    </a:cubicBezTo>
                    <a:cubicBezTo>
                      <a:pt x="2369820" y="425450"/>
                      <a:pt x="2376170" y="420370"/>
                      <a:pt x="2397760" y="412750"/>
                    </a:cubicBezTo>
                    <a:cubicBezTo>
                      <a:pt x="2508250" y="370840"/>
                      <a:pt x="3157220" y="331470"/>
                      <a:pt x="3488690" y="304800"/>
                    </a:cubicBezTo>
                    <a:cubicBezTo>
                      <a:pt x="3765550" y="281940"/>
                      <a:pt x="4164330" y="234950"/>
                      <a:pt x="4253230" y="256540"/>
                    </a:cubicBezTo>
                    <a:cubicBezTo>
                      <a:pt x="4273550" y="261620"/>
                      <a:pt x="4281170" y="267970"/>
                      <a:pt x="4288790" y="278130"/>
                    </a:cubicBezTo>
                    <a:cubicBezTo>
                      <a:pt x="4296410" y="288290"/>
                      <a:pt x="4302760" y="306070"/>
                      <a:pt x="4301490" y="318770"/>
                    </a:cubicBezTo>
                    <a:cubicBezTo>
                      <a:pt x="4300220" y="331470"/>
                      <a:pt x="4291330" y="347980"/>
                      <a:pt x="4283710" y="356870"/>
                    </a:cubicBezTo>
                    <a:cubicBezTo>
                      <a:pt x="4277360" y="364490"/>
                      <a:pt x="4273550" y="367030"/>
                      <a:pt x="4259580" y="370840"/>
                    </a:cubicBezTo>
                    <a:cubicBezTo>
                      <a:pt x="4196080" y="388620"/>
                      <a:pt x="3949700" y="382270"/>
                      <a:pt x="3702050" y="386080"/>
                    </a:cubicBezTo>
                    <a:cubicBezTo>
                      <a:pt x="3208020" y="393700"/>
                      <a:pt x="1652270" y="422910"/>
                      <a:pt x="1482090" y="389890"/>
                    </a:cubicBezTo>
                    <a:cubicBezTo>
                      <a:pt x="1459230" y="384810"/>
                      <a:pt x="1454150" y="383540"/>
                      <a:pt x="1443990" y="374650"/>
                    </a:cubicBezTo>
                    <a:cubicBezTo>
                      <a:pt x="1435100" y="365760"/>
                      <a:pt x="1426210" y="351790"/>
                      <a:pt x="1424940" y="339090"/>
                    </a:cubicBezTo>
                    <a:cubicBezTo>
                      <a:pt x="1423670" y="326390"/>
                      <a:pt x="1427480" y="309880"/>
                      <a:pt x="1435100" y="299720"/>
                    </a:cubicBezTo>
                    <a:cubicBezTo>
                      <a:pt x="1442720" y="289560"/>
                      <a:pt x="1452880" y="283210"/>
                      <a:pt x="1468120" y="276860"/>
                    </a:cubicBezTo>
                    <a:cubicBezTo>
                      <a:pt x="1492250" y="266700"/>
                      <a:pt x="1527810" y="264160"/>
                      <a:pt x="1570990" y="260350"/>
                    </a:cubicBezTo>
                    <a:cubicBezTo>
                      <a:pt x="1644650" y="254000"/>
                      <a:pt x="1723390" y="256540"/>
                      <a:pt x="1870710" y="255270"/>
                    </a:cubicBezTo>
                    <a:cubicBezTo>
                      <a:pt x="2287270" y="251460"/>
                      <a:pt x="4025900" y="194310"/>
                      <a:pt x="4254500" y="251460"/>
                    </a:cubicBezTo>
                    <a:cubicBezTo>
                      <a:pt x="4296410" y="261620"/>
                      <a:pt x="4310380" y="274320"/>
                      <a:pt x="4323080" y="288290"/>
                    </a:cubicBezTo>
                    <a:cubicBezTo>
                      <a:pt x="4330700" y="297180"/>
                      <a:pt x="4333240" y="306070"/>
                      <a:pt x="4333240" y="316230"/>
                    </a:cubicBezTo>
                    <a:cubicBezTo>
                      <a:pt x="4334510" y="328930"/>
                      <a:pt x="4330700" y="346710"/>
                      <a:pt x="4323080" y="358140"/>
                    </a:cubicBezTo>
                    <a:cubicBezTo>
                      <a:pt x="4315460" y="369570"/>
                      <a:pt x="4304030" y="374650"/>
                      <a:pt x="4287520" y="382270"/>
                    </a:cubicBezTo>
                    <a:cubicBezTo>
                      <a:pt x="4258310" y="394970"/>
                      <a:pt x="4218940" y="400050"/>
                      <a:pt x="4159250" y="411480"/>
                    </a:cubicBezTo>
                    <a:cubicBezTo>
                      <a:pt x="4022090" y="436880"/>
                      <a:pt x="3724910" y="482600"/>
                      <a:pt x="3477260" y="502920"/>
                    </a:cubicBezTo>
                    <a:cubicBezTo>
                      <a:pt x="3186430" y="527050"/>
                      <a:pt x="2796540" y="532130"/>
                      <a:pt x="2520950" y="535940"/>
                    </a:cubicBezTo>
                    <a:cubicBezTo>
                      <a:pt x="2311400" y="538480"/>
                      <a:pt x="2047240" y="560070"/>
                      <a:pt x="1968500" y="530860"/>
                    </a:cubicBezTo>
                    <a:cubicBezTo>
                      <a:pt x="1943100" y="521970"/>
                      <a:pt x="1931670" y="509270"/>
                      <a:pt x="1925320" y="494030"/>
                    </a:cubicBezTo>
                    <a:cubicBezTo>
                      <a:pt x="1918970" y="478790"/>
                      <a:pt x="1924050" y="452120"/>
                      <a:pt x="1931670" y="438150"/>
                    </a:cubicBezTo>
                    <a:cubicBezTo>
                      <a:pt x="1939290" y="426720"/>
                      <a:pt x="1950720" y="421640"/>
                      <a:pt x="1967230" y="414020"/>
                    </a:cubicBezTo>
                    <a:cubicBezTo>
                      <a:pt x="1995170" y="401320"/>
                      <a:pt x="2026920" y="394970"/>
                      <a:pt x="2091690" y="384810"/>
                    </a:cubicBezTo>
                    <a:cubicBezTo>
                      <a:pt x="2313940" y="351790"/>
                      <a:pt x="3116580" y="309880"/>
                      <a:pt x="3587750" y="283210"/>
                    </a:cubicBezTo>
                    <a:cubicBezTo>
                      <a:pt x="4010660" y="259080"/>
                      <a:pt x="4667250" y="212090"/>
                      <a:pt x="4791710" y="229870"/>
                    </a:cubicBezTo>
                    <a:cubicBezTo>
                      <a:pt x="4814570" y="233680"/>
                      <a:pt x="4822190" y="236220"/>
                      <a:pt x="4832350" y="243840"/>
                    </a:cubicBezTo>
                    <a:cubicBezTo>
                      <a:pt x="4839970" y="250190"/>
                      <a:pt x="4846320" y="257810"/>
                      <a:pt x="4848860" y="267970"/>
                    </a:cubicBezTo>
                    <a:cubicBezTo>
                      <a:pt x="4852670" y="279400"/>
                      <a:pt x="4853940" y="297180"/>
                      <a:pt x="4850130" y="309880"/>
                    </a:cubicBezTo>
                    <a:cubicBezTo>
                      <a:pt x="4846320" y="322580"/>
                      <a:pt x="4839970" y="330200"/>
                      <a:pt x="4823460" y="342900"/>
                    </a:cubicBezTo>
                    <a:cubicBezTo>
                      <a:pt x="4770120" y="383540"/>
                      <a:pt x="4521200" y="481330"/>
                      <a:pt x="4429760" y="514350"/>
                    </a:cubicBezTo>
                    <a:cubicBezTo>
                      <a:pt x="4382770" y="530860"/>
                      <a:pt x="4347210" y="546100"/>
                      <a:pt x="4319270" y="546100"/>
                    </a:cubicBezTo>
                    <a:cubicBezTo>
                      <a:pt x="4301490" y="546100"/>
                      <a:pt x="4286250" y="541020"/>
                      <a:pt x="4274820" y="532130"/>
                    </a:cubicBezTo>
                    <a:cubicBezTo>
                      <a:pt x="4263390" y="523240"/>
                      <a:pt x="4253230" y="505460"/>
                      <a:pt x="4250690" y="491490"/>
                    </a:cubicBezTo>
                    <a:cubicBezTo>
                      <a:pt x="4248150" y="476250"/>
                      <a:pt x="4251960" y="457200"/>
                      <a:pt x="4259580" y="444500"/>
                    </a:cubicBezTo>
                    <a:cubicBezTo>
                      <a:pt x="4267200" y="431800"/>
                      <a:pt x="4273550" y="424180"/>
                      <a:pt x="4296410" y="416560"/>
                    </a:cubicBezTo>
                    <a:cubicBezTo>
                      <a:pt x="4398010" y="379730"/>
                      <a:pt x="4845050" y="391160"/>
                      <a:pt x="5231130" y="379730"/>
                    </a:cubicBezTo>
                    <a:cubicBezTo>
                      <a:pt x="5858510" y="361950"/>
                      <a:pt x="7513320" y="306070"/>
                      <a:pt x="7700010" y="337820"/>
                    </a:cubicBezTo>
                    <a:cubicBezTo>
                      <a:pt x="7724140" y="341630"/>
                      <a:pt x="7730490" y="344170"/>
                      <a:pt x="7740650" y="353060"/>
                    </a:cubicBezTo>
                    <a:cubicBezTo>
                      <a:pt x="7750810" y="361950"/>
                      <a:pt x="7759700" y="377190"/>
                      <a:pt x="7760970" y="391160"/>
                    </a:cubicBezTo>
                    <a:cubicBezTo>
                      <a:pt x="7762240" y="403860"/>
                      <a:pt x="7757160" y="422910"/>
                      <a:pt x="7750810" y="433070"/>
                    </a:cubicBezTo>
                    <a:cubicBezTo>
                      <a:pt x="7745730" y="441960"/>
                      <a:pt x="7741920" y="445770"/>
                      <a:pt x="7729220" y="452120"/>
                    </a:cubicBezTo>
                    <a:cubicBezTo>
                      <a:pt x="7686040" y="472440"/>
                      <a:pt x="7545070" y="492760"/>
                      <a:pt x="7414260" y="505460"/>
                    </a:cubicBezTo>
                    <a:cubicBezTo>
                      <a:pt x="7202170" y="527050"/>
                      <a:pt x="6904990" y="524510"/>
                      <a:pt x="6570980" y="530860"/>
                    </a:cubicBezTo>
                    <a:cubicBezTo>
                      <a:pt x="6084570" y="539750"/>
                      <a:pt x="5189220" y="547370"/>
                      <a:pt x="4779010" y="541020"/>
                    </a:cubicBezTo>
                    <a:cubicBezTo>
                      <a:pt x="4564380" y="537210"/>
                      <a:pt x="4356100" y="546100"/>
                      <a:pt x="4290060" y="521970"/>
                    </a:cubicBezTo>
                    <a:cubicBezTo>
                      <a:pt x="4271010" y="515620"/>
                      <a:pt x="4263390" y="508000"/>
                      <a:pt x="4257040" y="496570"/>
                    </a:cubicBezTo>
                    <a:cubicBezTo>
                      <a:pt x="4250690" y="485140"/>
                      <a:pt x="4246880" y="468630"/>
                      <a:pt x="4248150" y="455930"/>
                    </a:cubicBezTo>
                    <a:cubicBezTo>
                      <a:pt x="4249420" y="443230"/>
                      <a:pt x="4258310" y="427990"/>
                      <a:pt x="4268470" y="419100"/>
                    </a:cubicBezTo>
                    <a:cubicBezTo>
                      <a:pt x="4278630" y="410210"/>
                      <a:pt x="4284980" y="408940"/>
                      <a:pt x="4309110" y="405130"/>
                    </a:cubicBezTo>
                    <a:cubicBezTo>
                      <a:pt x="4484370" y="375920"/>
                      <a:pt x="6355080" y="386080"/>
                      <a:pt x="6503670" y="402590"/>
                    </a:cubicBezTo>
                    <a:cubicBezTo>
                      <a:pt x="6520180" y="403860"/>
                      <a:pt x="6522720" y="403860"/>
                      <a:pt x="6531610" y="408940"/>
                    </a:cubicBezTo>
                    <a:cubicBezTo>
                      <a:pt x="6541770" y="415290"/>
                      <a:pt x="6555740" y="430530"/>
                      <a:pt x="6560820" y="441960"/>
                    </a:cubicBezTo>
                    <a:cubicBezTo>
                      <a:pt x="6564630" y="450850"/>
                      <a:pt x="6565900" y="459740"/>
                      <a:pt x="6564630" y="469900"/>
                    </a:cubicBezTo>
                    <a:cubicBezTo>
                      <a:pt x="6562090" y="482600"/>
                      <a:pt x="6558280" y="499110"/>
                      <a:pt x="6544310" y="509270"/>
                    </a:cubicBezTo>
                    <a:cubicBezTo>
                      <a:pt x="6517640" y="528320"/>
                      <a:pt x="6450330" y="529590"/>
                      <a:pt x="6390640" y="535940"/>
                    </a:cubicBezTo>
                    <a:cubicBezTo>
                      <a:pt x="6306820" y="546100"/>
                      <a:pt x="6231890" y="547370"/>
                      <a:pt x="6085840" y="552450"/>
                    </a:cubicBezTo>
                    <a:cubicBezTo>
                      <a:pt x="5713730" y="563880"/>
                      <a:pt x="4269740" y="596900"/>
                      <a:pt x="4107180" y="567690"/>
                    </a:cubicBezTo>
                    <a:cubicBezTo>
                      <a:pt x="4083050" y="563880"/>
                      <a:pt x="4077970" y="561340"/>
                      <a:pt x="4067810" y="552450"/>
                    </a:cubicBezTo>
                    <a:cubicBezTo>
                      <a:pt x="4057650" y="543560"/>
                      <a:pt x="4048760" y="528320"/>
                      <a:pt x="4047490" y="514350"/>
                    </a:cubicBezTo>
                    <a:cubicBezTo>
                      <a:pt x="4046220" y="501650"/>
                      <a:pt x="4048760" y="483870"/>
                      <a:pt x="4057650" y="472440"/>
                    </a:cubicBezTo>
                    <a:cubicBezTo>
                      <a:pt x="4067810" y="459740"/>
                      <a:pt x="4076700" y="454660"/>
                      <a:pt x="4107180" y="447040"/>
                    </a:cubicBezTo>
                    <a:cubicBezTo>
                      <a:pt x="4340860" y="391160"/>
                      <a:pt x="7053580" y="406400"/>
                      <a:pt x="7266940" y="445770"/>
                    </a:cubicBezTo>
                    <a:cubicBezTo>
                      <a:pt x="7292340" y="450850"/>
                      <a:pt x="7297420" y="452120"/>
                      <a:pt x="7307580" y="461010"/>
                    </a:cubicBezTo>
                    <a:cubicBezTo>
                      <a:pt x="7317740" y="469900"/>
                      <a:pt x="7326630" y="485140"/>
                      <a:pt x="7327900" y="499110"/>
                    </a:cubicBezTo>
                    <a:cubicBezTo>
                      <a:pt x="7329170" y="511810"/>
                      <a:pt x="7326630" y="529590"/>
                      <a:pt x="7317740" y="541020"/>
                    </a:cubicBezTo>
                    <a:cubicBezTo>
                      <a:pt x="7307580" y="553720"/>
                      <a:pt x="7298690" y="560070"/>
                      <a:pt x="7266940" y="567690"/>
                    </a:cubicBezTo>
                    <a:cubicBezTo>
                      <a:pt x="7056120" y="619760"/>
                      <a:pt x="4864100" y="598170"/>
                      <a:pt x="4674870" y="565150"/>
                    </a:cubicBezTo>
                    <a:cubicBezTo>
                      <a:pt x="4650740" y="561340"/>
                      <a:pt x="4645660" y="560070"/>
                      <a:pt x="4635500" y="551180"/>
                    </a:cubicBezTo>
                    <a:cubicBezTo>
                      <a:pt x="4625340" y="542290"/>
                      <a:pt x="4618990" y="525780"/>
                      <a:pt x="4616450" y="514350"/>
                    </a:cubicBezTo>
                    <a:cubicBezTo>
                      <a:pt x="4615180" y="504190"/>
                      <a:pt x="4617720" y="495300"/>
                      <a:pt x="4620260" y="486410"/>
                    </a:cubicBezTo>
                    <a:cubicBezTo>
                      <a:pt x="4622800" y="477520"/>
                      <a:pt x="4627880" y="468630"/>
                      <a:pt x="4635500" y="462280"/>
                    </a:cubicBezTo>
                    <a:cubicBezTo>
                      <a:pt x="4644390" y="454660"/>
                      <a:pt x="4652010" y="452120"/>
                      <a:pt x="4674870" y="448310"/>
                    </a:cubicBezTo>
                    <a:cubicBezTo>
                      <a:pt x="4799330" y="425450"/>
                      <a:pt x="5518150" y="435610"/>
                      <a:pt x="5916930" y="424180"/>
                    </a:cubicBezTo>
                    <a:cubicBezTo>
                      <a:pt x="6289040" y="414020"/>
                      <a:pt x="6869430" y="358140"/>
                      <a:pt x="6995160" y="384810"/>
                    </a:cubicBezTo>
                    <a:cubicBezTo>
                      <a:pt x="7023100" y="391160"/>
                      <a:pt x="7034530" y="397510"/>
                      <a:pt x="7044690" y="408940"/>
                    </a:cubicBezTo>
                    <a:cubicBezTo>
                      <a:pt x="7053580" y="419100"/>
                      <a:pt x="7057390" y="436880"/>
                      <a:pt x="7056120" y="449580"/>
                    </a:cubicBezTo>
                    <a:cubicBezTo>
                      <a:pt x="7054850" y="462280"/>
                      <a:pt x="7047230" y="478790"/>
                      <a:pt x="7037070" y="487680"/>
                    </a:cubicBezTo>
                    <a:cubicBezTo>
                      <a:pt x="7028180" y="496570"/>
                      <a:pt x="7019290" y="499110"/>
                      <a:pt x="6998970" y="504190"/>
                    </a:cubicBezTo>
                    <a:cubicBezTo>
                      <a:pt x="6931660" y="523240"/>
                      <a:pt x="6731000" y="547370"/>
                      <a:pt x="6541770" y="567690"/>
                    </a:cubicBezTo>
                    <a:cubicBezTo>
                      <a:pt x="6236970" y="600710"/>
                      <a:pt x="5436870" y="685800"/>
                      <a:pt x="5340350" y="656590"/>
                    </a:cubicBezTo>
                    <a:cubicBezTo>
                      <a:pt x="5325110" y="651510"/>
                      <a:pt x="5323840" y="646430"/>
                      <a:pt x="5317490" y="638810"/>
                    </a:cubicBezTo>
                    <a:cubicBezTo>
                      <a:pt x="5311140" y="628650"/>
                      <a:pt x="5304790" y="613410"/>
                      <a:pt x="5304790" y="600710"/>
                    </a:cubicBezTo>
                    <a:cubicBezTo>
                      <a:pt x="5304790" y="588010"/>
                      <a:pt x="5312410" y="571500"/>
                      <a:pt x="5321300" y="562610"/>
                    </a:cubicBezTo>
                    <a:cubicBezTo>
                      <a:pt x="5330190" y="553720"/>
                      <a:pt x="5335270" y="549910"/>
                      <a:pt x="5358130" y="546100"/>
                    </a:cubicBezTo>
                    <a:cubicBezTo>
                      <a:pt x="5528310" y="513080"/>
                      <a:pt x="7274560" y="612140"/>
                      <a:pt x="7631430" y="638810"/>
                    </a:cubicBezTo>
                    <a:cubicBezTo>
                      <a:pt x="7741920" y="647700"/>
                      <a:pt x="7813040" y="647700"/>
                      <a:pt x="7847330" y="662940"/>
                    </a:cubicBezTo>
                    <a:cubicBezTo>
                      <a:pt x="7860030" y="668020"/>
                      <a:pt x="7863840" y="673100"/>
                      <a:pt x="7868920" y="681990"/>
                    </a:cubicBezTo>
                    <a:cubicBezTo>
                      <a:pt x="7875270" y="692150"/>
                      <a:pt x="7879080" y="709930"/>
                      <a:pt x="7877810" y="722630"/>
                    </a:cubicBezTo>
                    <a:cubicBezTo>
                      <a:pt x="7876540" y="735330"/>
                      <a:pt x="7866380" y="751840"/>
                      <a:pt x="7857490" y="759460"/>
                    </a:cubicBezTo>
                    <a:cubicBezTo>
                      <a:pt x="7849870" y="765810"/>
                      <a:pt x="7844790" y="767080"/>
                      <a:pt x="7832090" y="770890"/>
                    </a:cubicBezTo>
                    <a:cubicBezTo>
                      <a:pt x="7793990" y="781050"/>
                      <a:pt x="7694930" y="784860"/>
                      <a:pt x="7599680" y="789940"/>
                    </a:cubicBezTo>
                    <a:cubicBezTo>
                      <a:pt x="7448550" y="797560"/>
                      <a:pt x="7263130" y="795020"/>
                      <a:pt x="7011670" y="797560"/>
                    </a:cubicBezTo>
                    <a:cubicBezTo>
                      <a:pt x="6565900" y="801370"/>
                      <a:pt x="5300980" y="850900"/>
                      <a:pt x="5151120" y="805180"/>
                    </a:cubicBezTo>
                    <a:cubicBezTo>
                      <a:pt x="5128260" y="798830"/>
                      <a:pt x="5123180" y="792480"/>
                      <a:pt x="5115560" y="781050"/>
                    </a:cubicBezTo>
                    <a:cubicBezTo>
                      <a:pt x="5107940" y="769620"/>
                      <a:pt x="5104130" y="751840"/>
                      <a:pt x="5105400" y="739140"/>
                    </a:cubicBezTo>
                    <a:cubicBezTo>
                      <a:pt x="5106670" y="726440"/>
                      <a:pt x="5115560" y="711200"/>
                      <a:pt x="5125720" y="702310"/>
                    </a:cubicBezTo>
                    <a:cubicBezTo>
                      <a:pt x="5135880" y="693420"/>
                      <a:pt x="5140960" y="692150"/>
                      <a:pt x="5165090" y="687070"/>
                    </a:cubicBezTo>
                    <a:cubicBezTo>
                      <a:pt x="5334000" y="654050"/>
                      <a:pt x="7128510" y="615950"/>
                      <a:pt x="7298690" y="643890"/>
                    </a:cubicBezTo>
                    <a:cubicBezTo>
                      <a:pt x="7322820" y="647700"/>
                      <a:pt x="7327900" y="648970"/>
                      <a:pt x="7338060" y="657860"/>
                    </a:cubicBezTo>
                    <a:cubicBezTo>
                      <a:pt x="7348220" y="666750"/>
                      <a:pt x="7357110" y="681990"/>
                      <a:pt x="7358380" y="695960"/>
                    </a:cubicBezTo>
                    <a:cubicBezTo>
                      <a:pt x="7359650" y="711200"/>
                      <a:pt x="7350760" y="736600"/>
                      <a:pt x="7339330" y="748030"/>
                    </a:cubicBezTo>
                    <a:cubicBezTo>
                      <a:pt x="7329170" y="758190"/>
                      <a:pt x="7324090" y="758190"/>
                      <a:pt x="7299960" y="763270"/>
                    </a:cubicBezTo>
                    <a:cubicBezTo>
                      <a:pt x="7134860" y="795020"/>
                      <a:pt x="5975350" y="777240"/>
                      <a:pt x="5259070" y="781050"/>
                    </a:cubicBezTo>
                    <a:cubicBezTo>
                      <a:pt x="4462780" y="784860"/>
                      <a:pt x="2981960" y="801370"/>
                      <a:pt x="2736850" y="782320"/>
                    </a:cubicBezTo>
                    <a:cubicBezTo>
                      <a:pt x="2694940" y="778510"/>
                      <a:pt x="2682240" y="778510"/>
                      <a:pt x="2663190" y="770890"/>
                    </a:cubicBezTo>
                    <a:cubicBezTo>
                      <a:pt x="2647950" y="764540"/>
                      <a:pt x="2635250" y="756920"/>
                      <a:pt x="2627630" y="746760"/>
                    </a:cubicBezTo>
                    <a:cubicBezTo>
                      <a:pt x="2621280" y="739140"/>
                      <a:pt x="2617470" y="730250"/>
                      <a:pt x="2617470" y="720090"/>
                    </a:cubicBezTo>
                    <a:cubicBezTo>
                      <a:pt x="2616200" y="707390"/>
                      <a:pt x="2620010" y="689610"/>
                      <a:pt x="2627630" y="678180"/>
                    </a:cubicBezTo>
                    <a:cubicBezTo>
                      <a:pt x="2635250" y="666750"/>
                      <a:pt x="2641600" y="660400"/>
                      <a:pt x="2663190" y="654050"/>
                    </a:cubicBezTo>
                    <a:cubicBezTo>
                      <a:pt x="2755900" y="624840"/>
                      <a:pt x="3110230" y="647700"/>
                      <a:pt x="3484880" y="647700"/>
                    </a:cubicBezTo>
                    <a:cubicBezTo>
                      <a:pt x="4290060" y="646430"/>
                      <a:pt x="7062470" y="626110"/>
                      <a:pt x="7292340" y="668020"/>
                    </a:cubicBezTo>
                    <a:cubicBezTo>
                      <a:pt x="7316470" y="671830"/>
                      <a:pt x="7320279" y="673100"/>
                      <a:pt x="7330440" y="681990"/>
                    </a:cubicBezTo>
                    <a:cubicBezTo>
                      <a:pt x="7339329" y="689610"/>
                      <a:pt x="7348220" y="704850"/>
                      <a:pt x="7349490" y="717550"/>
                    </a:cubicBezTo>
                    <a:cubicBezTo>
                      <a:pt x="7350760" y="732790"/>
                      <a:pt x="7340600" y="755650"/>
                      <a:pt x="7330440" y="767080"/>
                    </a:cubicBezTo>
                    <a:cubicBezTo>
                      <a:pt x="7321550" y="775970"/>
                      <a:pt x="7316470" y="777240"/>
                      <a:pt x="7292340" y="782320"/>
                    </a:cubicBezTo>
                    <a:cubicBezTo>
                      <a:pt x="7092950" y="820420"/>
                      <a:pt x="5039360" y="796290"/>
                      <a:pt x="4373880" y="782320"/>
                    </a:cubicBezTo>
                    <a:cubicBezTo>
                      <a:pt x="4027170" y="775970"/>
                      <a:pt x="3709670" y="786130"/>
                      <a:pt x="3583940" y="750570"/>
                    </a:cubicBezTo>
                    <a:cubicBezTo>
                      <a:pt x="3540760" y="737870"/>
                      <a:pt x="3515360" y="723900"/>
                      <a:pt x="3502660" y="704850"/>
                    </a:cubicBezTo>
                    <a:cubicBezTo>
                      <a:pt x="3493770" y="692150"/>
                      <a:pt x="3492500" y="675640"/>
                      <a:pt x="3495040" y="662940"/>
                    </a:cubicBezTo>
                    <a:cubicBezTo>
                      <a:pt x="3497580" y="650240"/>
                      <a:pt x="3502660" y="637540"/>
                      <a:pt x="3517900" y="627380"/>
                    </a:cubicBezTo>
                    <a:cubicBezTo>
                      <a:pt x="3556000" y="600710"/>
                      <a:pt x="3679190" y="585470"/>
                      <a:pt x="3778250" y="571500"/>
                    </a:cubicBezTo>
                    <a:cubicBezTo>
                      <a:pt x="3909060" y="552450"/>
                      <a:pt x="4067810" y="547370"/>
                      <a:pt x="4235450" y="538480"/>
                    </a:cubicBezTo>
                    <a:cubicBezTo>
                      <a:pt x="4439920" y="527050"/>
                      <a:pt x="4629150" y="519430"/>
                      <a:pt x="4918710" y="513080"/>
                    </a:cubicBezTo>
                    <a:cubicBezTo>
                      <a:pt x="5426710" y="501650"/>
                      <a:pt x="6849110" y="464820"/>
                      <a:pt x="7014210" y="494030"/>
                    </a:cubicBezTo>
                    <a:cubicBezTo>
                      <a:pt x="7037070" y="497840"/>
                      <a:pt x="7042150" y="499110"/>
                      <a:pt x="7052310" y="508000"/>
                    </a:cubicBezTo>
                    <a:cubicBezTo>
                      <a:pt x="7061200" y="515620"/>
                      <a:pt x="7070090" y="530860"/>
                      <a:pt x="7071360" y="543560"/>
                    </a:cubicBezTo>
                    <a:cubicBezTo>
                      <a:pt x="7072629" y="556260"/>
                      <a:pt x="7070090" y="572770"/>
                      <a:pt x="7062470" y="582930"/>
                    </a:cubicBezTo>
                    <a:cubicBezTo>
                      <a:pt x="7054850" y="593090"/>
                      <a:pt x="7047229" y="599440"/>
                      <a:pt x="7028179" y="607060"/>
                    </a:cubicBezTo>
                    <a:cubicBezTo>
                      <a:pt x="6972300" y="628650"/>
                      <a:pt x="6840220" y="645160"/>
                      <a:pt x="6659879" y="657860"/>
                    </a:cubicBezTo>
                    <a:cubicBezTo>
                      <a:pt x="6173470" y="692150"/>
                      <a:pt x="4142740" y="709930"/>
                      <a:pt x="3948430" y="674370"/>
                    </a:cubicBezTo>
                    <a:cubicBezTo>
                      <a:pt x="3924299" y="670560"/>
                      <a:pt x="3919220" y="668020"/>
                      <a:pt x="3909060" y="659130"/>
                    </a:cubicBezTo>
                    <a:cubicBezTo>
                      <a:pt x="3898899" y="650240"/>
                      <a:pt x="3891280" y="635000"/>
                      <a:pt x="3890010" y="622300"/>
                    </a:cubicBezTo>
                    <a:cubicBezTo>
                      <a:pt x="3888740" y="609600"/>
                      <a:pt x="3892549" y="593090"/>
                      <a:pt x="3900170" y="582930"/>
                    </a:cubicBezTo>
                    <a:cubicBezTo>
                      <a:pt x="3907790" y="572770"/>
                      <a:pt x="3915410" y="565150"/>
                      <a:pt x="3934460" y="558800"/>
                    </a:cubicBezTo>
                    <a:cubicBezTo>
                      <a:pt x="3991610" y="539750"/>
                      <a:pt x="4123690" y="549910"/>
                      <a:pt x="4305300" y="546100"/>
                    </a:cubicBezTo>
                    <a:cubicBezTo>
                      <a:pt x="4805680" y="537210"/>
                      <a:pt x="6932929" y="501650"/>
                      <a:pt x="7131050" y="535940"/>
                    </a:cubicBezTo>
                    <a:cubicBezTo>
                      <a:pt x="7155179" y="539750"/>
                      <a:pt x="7161529" y="542290"/>
                      <a:pt x="7170420" y="549910"/>
                    </a:cubicBezTo>
                    <a:cubicBezTo>
                      <a:pt x="7178040" y="556260"/>
                      <a:pt x="7183120" y="562610"/>
                      <a:pt x="7185660" y="572770"/>
                    </a:cubicBezTo>
                    <a:cubicBezTo>
                      <a:pt x="7189470" y="586740"/>
                      <a:pt x="7188200" y="613410"/>
                      <a:pt x="7179310" y="627380"/>
                    </a:cubicBezTo>
                    <a:cubicBezTo>
                      <a:pt x="7170420" y="640080"/>
                      <a:pt x="7153910" y="646430"/>
                      <a:pt x="7131050" y="652780"/>
                    </a:cubicBezTo>
                    <a:cubicBezTo>
                      <a:pt x="7086600" y="665480"/>
                      <a:pt x="7028179" y="661670"/>
                      <a:pt x="6917690" y="664210"/>
                    </a:cubicBezTo>
                    <a:cubicBezTo>
                      <a:pt x="6537960" y="675640"/>
                      <a:pt x="4867910" y="687070"/>
                      <a:pt x="4378960" y="673100"/>
                    </a:cubicBezTo>
                    <a:cubicBezTo>
                      <a:pt x="4179570" y="668020"/>
                      <a:pt x="4077970" y="661670"/>
                      <a:pt x="3959860" y="647700"/>
                    </a:cubicBezTo>
                    <a:cubicBezTo>
                      <a:pt x="3872230" y="637540"/>
                      <a:pt x="3735070" y="617220"/>
                      <a:pt x="3733800" y="608330"/>
                    </a:cubicBezTo>
                    <a:cubicBezTo>
                      <a:pt x="3733800" y="605790"/>
                      <a:pt x="3745230" y="605790"/>
                      <a:pt x="3745230" y="603250"/>
                    </a:cubicBezTo>
                    <a:cubicBezTo>
                      <a:pt x="3745230" y="599440"/>
                      <a:pt x="3717290" y="594360"/>
                      <a:pt x="3708400" y="584200"/>
                    </a:cubicBezTo>
                    <a:cubicBezTo>
                      <a:pt x="3699510" y="575310"/>
                      <a:pt x="3693160" y="558800"/>
                      <a:pt x="3693160" y="546100"/>
                    </a:cubicBezTo>
                    <a:cubicBezTo>
                      <a:pt x="3693160" y="533400"/>
                      <a:pt x="3700780" y="516890"/>
                      <a:pt x="3708400" y="506730"/>
                    </a:cubicBezTo>
                    <a:cubicBezTo>
                      <a:pt x="3714750" y="499110"/>
                      <a:pt x="3717290" y="495300"/>
                      <a:pt x="3731260" y="490220"/>
                    </a:cubicBezTo>
                    <a:cubicBezTo>
                      <a:pt x="3780790" y="471170"/>
                      <a:pt x="3953510" y="464820"/>
                      <a:pt x="4118610" y="453390"/>
                    </a:cubicBezTo>
                    <a:cubicBezTo>
                      <a:pt x="4413250" y="433070"/>
                      <a:pt x="4827270" y="417830"/>
                      <a:pt x="5345430" y="401320"/>
                    </a:cubicBezTo>
                    <a:cubicBezTo>
                      <a:pt x="6238240" y="372110"/>
                      <a:pt x="8801100" y="298450"/>
                      <a:pt x="8996679" y="318770"/>
                    </a:cubicBezTo>
                    <a:cubicBezTo>
                      <a:pt x="9014460" y="320040"/>
                      <a:pt x="9015729" y="320040"/>
                      <a:pt x="9024620" y="325120"/>
                    </a:cubicBezTo>
                    <a:cubicBezTo>
                      <a:pt x="9034779" y="331470"/>
                      <a:pt x="9047479" y="344170"/>
                      <a:pt x="9052560" y="355600"/>
                    </a:cubicBezTo>
                    <a:cubicBezTo>
                      <a:pt x="9057640" y="368300"/>
                      <a:pt x="9057640" y="386080"/>
                      <a:pt x="9053829" y="397510"/>
                    </a:cubicBezTo>
                    <a:cubicBezTo>
                      <a:pt x="9051290" y="407670"/>
                      <a:pt x="9048750" y="414020"/>
                      <a:pt x="9037320" y="421640"/>
                    </a:cubicBezTo>
                    <a:cubicBezTo>
                      <a:pt x="9009379" y="440690"/>
                      <a:pt x="8934450" y="447040"/>
                      <a:pt x="8844279" y="458470"/>
                    </a:cubicBezTo>
                    <a:cubicBezTo>
                      <a:pt x="8641079" y="483870"/>
                      <a:pt x="8270240" y="506730"/>
                      <a:pt x="7844790" y="521970"/>
                    </a:cubicBezTo>
                    <a:cubicBezTo>
                      <a:pt x="7099300" y="547370"/>
                      <a:pt x="5186680" y="557530"/>
                      <a:pt x="4761230" y="541020"/>
                    </a:cubicBezTo>
                    <a:cubicBezTo>
                      <a:pt x="4650740" y="537210"/>
                      <a:pt x="4588510" y="544830"/>
                      <a:pt x="4551680" y="523240"/>
                    </a:cubicBezTo>
                    <a:cubicBezTo>
                      <a:pt x="4532630" y="511810"/>
                      <a:pt x="4525010" y="492760"/>
                      <a:pt x="4521200" y="478790"/>
                    </a:cubicBezTo>
                    <a:cubicBezTo>
                      <a:pt x="4518660" y="468630"/>
                      <a:pt x="4519930" y="461010"/>
                      <a:pt x="4523740" y="452120"/>
                    </a:cubicBezTo>
                    <a:cubicBezTo>
                      <a:pt x="4528820" y="441960"/>
                      <a:pt x="4536440" y="430530"/>
                      <a:pt x="4551680" y="421640"/>
                    </a:cubicBezTo>
                    <a:cubicBezTo>
                      <a:pt x="4578350" y="405130"/>
                      <a:pt x="4626610" y="393700"/>
                      <a:pt x="4686300" y="384810"/>
                    </a:cubicBezTo>
                    <a:cubicBezTo>
                      <a:pt x="4796790" y="368300"/>
                      <a:pt x="4932680" y="374650"/>
                      <a:pt x="5165090" y="370840"/>
                    </a:cubicBezTo>
                    <a:cubicBezTo>
                      <a:pt x="5789930" y="360680"/>
                      <a:pt x="8395970" y="318770"/>
                      <a:pt x="8616950" y="359410"/>
                    </a:cubicBezTo>
                    <a:cubicBezTo>
                      <a:pt x="8641079" y="364490"/>
                      <a:pt x="8646160" y="365760"/>
                      <a:pt x="8656320" y="374650"/>
                    </a:cubicBezTo>
                    <a:cubicBezTo>
                      <a:pt x="8666479" y="383540"/>
                      <a:pt x="8675370" y="400050"/>
                      <a:pt x="8676639" y="412750"/>
                    </a:cubicBezTo>
                    <a:cubicBezTo>
                      <a:pt x="8677910" y="425450"/>
                      <a:pt x="8675370" y="441960"/>
                      <a:pt x="8666479" y="453390"/>
                    </a:cubicBezTo>
                    <a:cubicBezTo>
                      <a:pt x="8656320" y="466090"/>
                      <a:pt x="8644889" y="472440"/>
                      <a:pt x="8616950" y="480060"/>
                    </a:cubicBezTo>
                    <a:cubicBezTo>
                      <a:pt x="8498839" y="511810"/>
                      <a:pt x="7995920" y="510540"/>
                      <a:pt x="7646670" y="519430"/>
                    </a:cubicBezTo>
                    <a:cubicBezTo>
                      <a:pt x="7239000" y="529590"/>
                      <a:pt x="6747510" y="528320"/>
                      <a:pt x="6318249" y="532130"/>
                    </a:cubicBezTo>
                    <a:cubicBezTo>
                      <a:pt x="5913120" y="534670"/>
                      <a:pt x="5527040" y="542290"/>
                      <a:pt x="5139690" y="538480"/>
                    </a:cubicBezTo>
                    <a:cubicBezTo>
                      <a:pt x="4763770" y="534670"/>
                      <a:pt x="4212590" y="561340"/>
                      <a:pt x="4029710" y="510540"/>
                    </a:cubicBezTo>
                    <a:cubicBezTo>
                      <a:pt x="3963670" y="492760"/>
                      <a:pt x="3923029" y="464820"/>
                      <a:pt x="3905249" y="440690"/>
                    </a:cubicBezTo>
                    <a:cubicBezTo>
                      <a:pt x="3895090" y="426720"/>
                      <a:pt x="3895090" y="411480"/>
                      <a:pt x="3897629" y="398780"/>
                    </a:cubicBezTo>
                    <a:cubicBezTo>
                      <a:pt x="3900170" y="386080"/>
                      <a:pt x="3902710" y="373380"/>
                      <a:pt x="3917949" y="363220"/>
                    </a:cubicBezTo>
                    <a:cubicBezTo>
                      <a:pt x="3959860" y="334010"/>
                      <a:pt x="4110990" y="322580"/>
                      <a:pt x="4239260" y="308610"/>
                    </a:cubicBezTo>
                    <a:cubicBezTo>
                      <a:pt x="4425949" y="288290"/>
                      <a:pt x="4643120" y="287020"/>
                      <a:pt x="4933949" y="276860"/>
                    </a:cubicBezTo>
                    <a:cubicBezTo>
                      <a:pt x="5422899" y="260350"/>
                      <a:pt x="6732270" y="162560"/>
                      <a:pt x="6899910" y="234950"/>
                    </a:cubicBezTo>
                    <a:cubicBezTo>
                      <a:pt x="6930389" y="247650"/>
                      <a:pt x="6940550" y="265430"/>
                      <a:pt x="6943089" y="283210"/>
                    </a:cubicBezTo>
                    <a:cubicBezTo>
                      <a:pt x="6945629" y="300990"/>
                      <a:pt x="6934200" y="326390"/>
                      <a:pt x="6915150" y="341630"/>
                    </a:cubicBezTo>
                    <a:cubicBezTo>
                      <a:pt x="6880860" y="368300"/>
                      <a:pt x="6800850" y="372110"/>
                      <a:pt x="6722110" y="383540"/>
                    </a:cubicBezTo>
                    <a:cubicBezTo>
                      <a:pt x="6600189" y="402590"/>
                      <a:pt x="6421120" y="412750"/>
                      <a:pt x="6250940" y="424180"/>
                    </a:cubicBezTo>
                    <a:cubicBezTo>
                      <a:pt x="6051549" y="436880"/>
                      <a:pt x="5861049" y="447040"/>
                      <a:pt x="5600699" y="454660"/>
                    </a:cubicBezTo>
                    <a:cubicBezTo>
                      <a:pt x="5206999" y="467360"/>
                      <a:pt x="4248149" y="516890"/>
                      <a:pt x="4116070" y="477520"/>
                    </a:cubicBezTo>
                    <a:cubicBezTo>
                      <a:pt x="4093210" y="471170"/>
                      <a:pt x="4088129" y="463550"/>
                      <a:pt x="4080510" y="453390"/>
                    </a:cubicBezTo>
                    <a:cubicBezTo>
                      <a:pt x="4074160" y="445770"/>
                      <a:pt x="4070349" y="436880"/>
                      <a:pt x="4070349" y="426720"/>
                    </a:cubicBezTo>
                    <a:cubicBezTo>
                      <a:pt x="4070349" y="412750"/>
                      <a:pt x="4074160" y="388620"/>
                      <a:pt x="4089399" y="374650"/>
                    </a:cubicBezTo>
                    <a:cubicBezTo>
                      <a:pt x="4117340" y="349250"/>
                      <a:pt x="4178299" y="341630"/>
                      <a:pt x="4257040" y="326390"/>
                    </a:cubicBezTo>
                    <a:cubicBezTo>
                      <a:pt x="4434840" y="292100"/>
                      <a:pt x="4865370" y="260350"/>
                      <a:pt x="5135879" y="241300"/>
                    </a:cubicBezTo>
                    <a:cubicBezTo>
                      <a:pt x="5367020" y="224790"/>
                      <a:pt x="5699760" y="189230"/>
                      <a:pt x="5779770" y="210820"/>
                    </a:cubicBezTo>
                    <a:cubicBezTo>
                      <a:pt x="5800090" y="215900"/>
                      <a:pt x="5807710" y="224790"/>
                      <a:pt x="5815329" y="233680"/>
                    </a:cubicBezTo>
                    <a:cubicBezTo>
                      <a:pt x="5821679" y="241300"/>
                      <a:pt x="5825490" y="251460"/>
                      <a:pt x="5826760" y="260350"/>
                    </a:cubicBezTo>
                    <a:cubicBezTo>
                      <a:pt x="5828029" y="269240"/>
                      <a:pt x="5828029" y="279400"/>
                      <a:pt x="5824220" y="288290"/>
                    </a:cubicBezTo>
                    <a:cubicBezTo>
                      <a:pt x="5819140" y="299720"/>
                      <a:pt x="5814060" y="309880"/>
                      <a:pt x="5797549" y="320040"/>
                    </a:cubicBezTo>
                    <a:cubicBezTo>
                      <a:pt x="5748020" y="350520"/>
                      <a:pt x="5502910" y="408940"/>
                      <a:pt x="5441949" y="405130"/>
                    </a:cubicBezTo>
                    <a:cubicBezTo>
                      <a:pt x="5420360" y="403860"/>
                      <a:pt x="5410199" y="398780"/>
                      <a:pt x="5400040" y="389890"/>
                    </a:cubicBezTo>
                    <a:cubicBezTo>
                      <a:pt x="5389879" y="381000"/>
                      <a:pt x="5380990" y="365760"/>
                      <a:pt x="5379720" y="351790"/>
                    </a:cubicBezTo>
                    <a:cubicBezTo>
                      <a:pt x="5378449" y="337820"/>
                      <a:pt x="5382260" y="320040"/>
                      <a:pt x="5389879" y="308610"/>
                    </a:cubicBezTo>
                    <a:cubicBezTo>
                      <a:pt x="5397499" y="297180"/>
                      <a:pt x="5405120" y="289560"/>
                      <a:pt x="5425440" y="283210"/>
                    </a:cubicBezTo>
                    <a:cubicBezTo>
                      <a:pt x="5504179" y="259080"/>
                      <a:pt x="5807710" y="297180"/>
                      <a:pt x="6052820" y="293370"/>
                    </a:cubicBezTo>
                    <a:cubicBezTo>
                      <a:pt x="6402070" y="287020"/>
                      <a:pt x="7034529" y="242570"/>
                      <a:pt x="7319010" y="229870"/>
                    </a:cubicBezTo>
                    <a:cubicBezTo>
                      <a:pt x="7462520" y="223520"/>
                      <a:pt x="7588250" y="210820"/>
                      <a:pt x="7644129" y="218440"/>
                    </a:cubicBezTo>
                    <a:cubicBezTo>
                      <a:pt x="7664450" y="220980"/>
                      <a:pt x="7673339" y="222250"/>
                      <a:pt x="7683500" y="231140"/>
                    </a:cubicBezTo>
                    <a:cubicBezTo>
                      <a:pt x="7694929" y="241300"/>
                      <a:pt x="7705089" y="265430"/>
                      <a:pt x="7705089" y="280670"/>
                    </a:cubicBezTo>
                    <a:cubicBezTo>
                      <a:pt x="7705089" y="293370"/>
                      <a:pt x="7694929" y="308610"/>
                      <a:pt x="7687310" y="317500"/>
                    </a:cubicBezTo>
                    <a:cubicBezTo>
                      <a:pt x="7680960" y="325120"/>
                      <a:pt x="7677150" y="326390"/>
                      <a:pt x="7663179" y="331470"/>
                    </a:cubicBezTo>
                    <a:cubicBezTo>
                      <a:pt x="7607300" y="351790"/>
                      <a:pt x="7412989" y="392430"/>
                      <a:pt x="7218679" y="412750"/>
                    </a:cubicBezTo>
                    <a:cubicBezTo>
                      <a:pt x="6860539" y="449580"/>
                      <a:pt x="6210299" y="447040"/>
                      <a:pt x="5678170" y="448310"/>
                    </a:cubicBezTo>
                    <a:cubicBezTo>
                      <a:pt x="5106670" y="449580"/>
                      <a:pt x="4168140" y="454660"/>
                      <a:pt x="3900170" y="416560"/>
                    </a:cubicBezTo>
                    <a:cubicBezTo>
                      <a:pt x="3820159" y="405130"/>
                      <a:pt x="3771899" y="398780"/>
                      <a:pt x="3746499" y="374650"/>
                    </a:cubicBezTo>
                    <a:cubicBezTo>
                      <a:pt x="3731259" y="360680"/>
                      <a:pt x="3726179" y="337820"/>
                      <a:pt x="3727449" y="322580"/>
                    </a:cubicBezTo>
                    <a:cubicBezTo>
                      <a:pt x="3728720" y="308610"/>
                      <a:pt x="3732529" y="298450"/>
                      <a:pt x="3747770" y="285750"/>
                    </a:cubicBezTo>
                    <a:cubicBezTo>
                      <a:pt x="3802379" y="243840"/>
                      <a:pt x="4053840" y="193040"/>
                      <a:pt x="4229099" y="165100"/>
                    </a:cubicBezTo>
                    <a:cubicBezTo>
                      <a:pt x="4433570" y="132080"/>
                      <a:pt x="4653279" y="129540"/>
                      <a:pt x="4903470" y="114300"/>
                    </a:cubicBezTo>
                    <a:cubicBezTo>
                      <a:pt x="5217159" y="95250"/>
                      <a:pt x="5767070" y="64770"/>
                      <a:pt x="5962649" y="67310"/>
                    </a:cubicBezTo>
                    <a:cubicBezTo>
                      <a:pt x="6037579" y="68580"/>
                      <a:pt x="6087110" y="63500"/>
                      <a:pt x="6117590" y="77470"/>
                    </a:cubicBezTo>
                    <a:cubicBezTo>
                      <a:pt x="6132829" y="85090"/>
                      <a:pt x="6141720" y="96520"/>
                      <a:pt x="6146799" y="107950"/>
                    </a:cubicBezTo>
                    <a:cubicBezTo>
                      <a:pt x="6151879" y="116840"/>
                      <a:pt x="6154420" y="125730"/>
                      <a:pt x="6151879" y="135890"/>
                    </a:cubicBezTo>
                    <a:cubicBezTo>
                      <a:pt x="6149340" y="149860"/>
                      <a:pt x="6139179" y="170180"/>
                      <a:pt x="6122670" y="182880"/>
                    </a:cubicBezTo>
                    <a:cubicBezTo>
                      <a:pt x="6094729" y="204470"/>
                      <a:pt x="6036309" y="214630"/>
                      <a:pt x="5975349" y="227330"/>
                    </a:cubicBezTo>
                    <a:cubicBezTo>
                      <a:pt x="5883909" y="246380"/>
                      <a:pt x="5746749" y="259080"/>
                      <a:pt x="5621020" y="271780"/>
                    </a:cubicBezTo>
                    <a:cubicBezTo>
                      <a:pt x="5480049" y="285750"/>
                      <a:pt x="5344160" y="294640"/>
                      <a:pt x="5170170" y="302260"/>
                    </a:cubicBezTo>
                    <a:cubicBezTo>
                      <a:pt x="4933949" y="313690"/>
                      <a:pt x="4423410" y="353060"/>
                      <a:pt x="4329429" y="325120"/>
                    </a:cubicBezTo>
                    <a:cubicBezTo>
                      <a:pt x="4307840" y="318770"/>
                      <a:pt x="4301490" y="312420"/>
                      <a:pt x="4293870" y="300990"/>
                    </a:cubicBezTo>
                    <a:cubicBezTo>
                      <a:pt x="4286249" y="290830"/>
                      <a:pt x="4282440" y="273050"/>
                      <a:pt x="4283710" y="260350"/>
                    </a:cubicBezTo>
                    <a:cubicBezTo>
                      <a:pt x="4284979" y="247650"/>
                      <a:pt x="4292599" y="231140"/>
                      <a:pt x="4302760" y="222250"/>
                    </a:cubicBezTo>
                    <a:cubicBezTo>
                      <a:pt x="4312920" y="213360"/>
                      <a:pt x="4317999" y="210820"/>
                      <a:pt x="4342129" y="205740"/>
                    </a:cubicBezTo>
                    <a:cubicBezTo>
                      <a:pt x="4527549" y="168910"/>
                      <a:pt x="6656070" y="172720"/>
                      <a:pt x="6841489" y="207010"/>
                    </a:cubicBezTo>
                    <a:cubicBezTo>
                      <a:pt x="6865620" y="212090"/>
                      <a:pt x="6870700" y="213360"/>
                      <a:pt x="6880860" y="222250"/>
                    </a:cubicBezTo>
                    <a:cubicBezTo>
                      <a:pt x="6891020" y="231140"/>
                      <a:pt x="6899910" y="246380"/>
                      <a:pt x="6901179" y="259080"/>
                    </a:cubicBezTo>
                    <a:cubicBezTo>
                      <a:pt x="6902450" y="271780"/>
                      <a:pt x="6897370" y="289560"/>
                      <a:pt x="6889750" y="300990"/>
                    </a:cubicBezTo>
                    <a:cubicBezTo>
                      <a:pt x="6882129" y="312420"/>
                      <a:pt x="6875779" y="317500"/>
                      <a:pt x="6855460" y="325120"/>
                    </a:cubicBezTo>
                    <a:cubicBezTo>
                      <a:pt x="6765289" y="358140"/>
                      <a:pt x="6384290" y="381000"/>
                      <a:pt x="6060440" y="397510"/>
                    </a:cubicBezTo>
                    <a:cubicBezTo>
                      <a:pt x="5556249" y="424180"/>
                      <a:pt x="4709160" y="424180"/>
                      <a:pt x="4121149" y="426720"/>
                    </a:cubicBezTo>
                    <a:cubicBezTo>
                      <a:pt x="3630930" y="429260"/>
                      <a:pt x="3075940" y="435610"/>
                      <a:pt x="2772410" y="419100"/>
                    </a:cubicBezTo>
                    <a:cubicBezTo>
                      <a:pt x="2617470" y="410210"/>
                      <a:pt x="2477770" y="408940"/>
                      <a:pt x="2420620" y="382270"/>
                    </a:cubicBezTo>
                    <a:cubicBezTo>
                      <a:pt x="2397760" y="372110"/>
                      <a:pt x="2386330" y="358140"/>
                      <a:pt x="2381250" y="342900"/>
                    </a:cubicBezTo>
                    <a:cubicBezTo>
                      <a:pt x="2376170" y="327660"/>
                      <a:pt x="2383790" y="300990"/>
                      <a:pt x="2391410" y="288290"/>
                    </a:cubicBezTo>
                    <a:cubicBezTo>
                      <a:pt x="2396490" y="279400"/>
                      <a:pt x="2402840" y="275590"/>
                      <a:pt x="2414270" y="270510"/>
                    </a:cubicBezTo>
                    <a:cubicBezTo>
                      <a:pt x="2437130" y="260350"/>
                      <a:pt x="2476500" y="254000"/>
                      <a:pt x="2524760" y="246380"/>
                    </a:cubicBezTo>
                    <a:cubicBezTo>
                      <a:pt x="2616200" y="232410"/>
                      <a:pt x="2791460" y="219710"/>
                      <a:pt x="2926080" y="212090"/>
                    </a:cubicBezTo>
                    <a:cubicBezTo>
                      <a:pt x="3061970" y="203200"/>
                      <a:pt x="3178810" y="199390"/>
                      <a:pt x="3333749" y="196850"/>
                    </a:cubicBezTo>
                    <a:cubicBezTo>
                      <a:pt x="3538220" y="193040"/>
                      <a:pt x="3952240" y="180340"/>
                      <a:pt x="4043680" y="196850"/>
                    </a:cubicBezTo>
                    <a:cubicBezTo>
                      <a:pt x="4066540" y="200660"/>
                      <a:pt x="4074160" y="203200"/>
                      <a:pt x="4084320" y="212090"/>
                    </a:cubicBezTo>
                    <a:cubicBezTo>
                      <a:pt x="4094480" y="220980"/>
                      <a:pt x="4103370" y="236220"/>
                      <a:pt x="4104640" y="250190"/>
                    </a:cubicBezTo>
                    <a:cubicBezTo>
                      <a:pt x="4105910" y="262890"/>
                      <a:pt x="4100830" y="281940"/>
                      <a:pt x="4094480" y="292100"/>
                    </a:cubicBezTo>
                    <a:cubicBezTo>
                      <a:pt x="4089400" y="300990"/>
                      <a:pt x="4084320" y="304800"/>
                      <a:pt x="4072890" y="311150"/>
                    </a:cubicBezTo>
                    <a:cubicBezTo>
                      <a:pt x="4046220" y="323850"/>
                      <a:pt x="3957320" y="346710"/>
                      <a:pt x="3924300" y="341630"/>
                    </a:cubicBezTo>
                    <a:cubicBezTo>
                      <a:pt x="3906520" y="339090"/>
                      <a:pt x="3893820" y="328930"/>
                      <a:pt x="3884930" y="318770"/>
                    </a:cubicBezTo>
                    <a:cubicBezTo>
                      <a:pt x="3877310" y="311150"/>
                      <a:pt x="3873500" y="300990"/>
                      <a:pt x="3872230" y="290830"/>
                    </a:cubicBezTo>
                    <a:cubicBezTo>
                      <a:pt x="3870960" y="278130"/>
                      <a:pt x="3872230" y="259080"/>
                      <a:pt x="3878580" y="246380"/>
                    </a:cubicBezTo>
                    <a:cubicBezTo>
                      <a:pt x="3884930" y="233680"/>
                      <a:pt x="3896360" y="223520"/>
                      <a:pt x="3914140" y="217170"/>
                    </a:cubicBezTo>
                    <a:cubicBezTo>
                      <a:pt x="3945890" y="207010"/>
                      <a:pt x="4037330" y="215900"/>
                      <a:pt x="4066540" y="224790"/>
                    </a:cubicBezTo>
                    <a:cubicBezTo>
                      <a:pt x="4079240" y="228600"/>
                      <a:pt x="4085590" y="232410"/>
                      <a:pt x="4093210" y="240030"/>
                    </a:cubicBezTo>
                    <a:cubicBezTo>
                      <a:pt x="4102100" y="250190"/>
                      <a:pt x="4112260" y="267970"/>
                      <a:pt x="4113530" y="283210"/>
                    </a:cubicBezTo>
                    <a:cubicBezTo>
                      <a:pt x="4114800" y="298450"/>
                      <a:pt x="4107180" y="317500"/>
                      <a:pt x="4099560" y="328930"/>
                    </a:cubicBezTo>
                    <a:cubicBezTo>
                      <a:pt x="4093210" y="337820"/>
                      <a:pt x="4088130" y="341630"/>
                      <a:pt x="4074160" y="347980"/>
                    </a:cubicBezTo>
                    <a:cubicBezTo>
                      <a:pt x="4034790" y="365760"/>
                      <a:pt x="3912870" y="384810"/>
                      <a:pt x="3830320" y="394970"/>
                    </a:cubicBezTo>
                    <a:cubicBezTo>
                      <a:pt x="3747770" y="405130"/>
                      <a:pt x="3676649" y="403860"/>
                      <a:pt x="3578860" y="406400"/>
                    </a:cubicBezTo>
                    <a:cubicBezTo>
                      <a:pt x="3444240" y="410210"/>
                      <a:pt x="3199130" y="421640"/>
                      <a:pt x="3100070" y="412750"/>
                    </a:cubicBezTo>
                    <a:cubicBezTo>
                      <a:pt x="3054350" y="408940"/>
                      <a:pt x="3022600" y="403860"/>
                      <a:pt x="3002280" y="393700"/>
                    </a:cubicBezTo>
                    <a:cubicBezTo>
                      <a:pt x="2990850" y="388620"/>
                      <a:pt x="2985770" y="383540"/>
                      <a:pt x="2979420" y="374650"/>
                    </a:cubicBezTo>
                    <a:cubicBezTo>
                      <a:pt x="2971800" y="364490"/>
                      <a:pt x="2964180" y="346710"/>
                      <a:pt x="2965450" y="332740"/>
                    </a:cubicBezTo>
                    <a:cubicBezTo>
                      <a:pt x="2966720" y="316230"/>
                      <a:pt x="2974340" y="297180"/>
                      <a:pt x="2994660" y="283210"/>
                    </a:cubicBezTo>
                    <a:cubicBezTo>
                      <a:pt x="3041650" y="251460"/>
                      <a:pt x="3224530" y="227330"/>
                      <a:pt x="3302000" y="229870"/>
                    </a:cubicBezTo>
                    <a:cubicBezTo>
                      <a:pt x="3348990" y="231140"/>
                      <a:pt x="3394710" y="233680"/>
                      <a:pt x="3415030" y="256540"/>
                    </a:cubicBezTo>
                    <a:cubicBezTo>
                      <a:pt x="3435350" y="278130"/>
                      <a:pt x="3434080" y="331470"/>
                      <a:pt x="3429000" y="359410"/>
                    </a:cubicBezTo>
                    <a:cubicBezTo>
                      <a:pt x="3425190" y="382270"/>
                      <a:pt x="3412490" y="405130"/>
                      <a:pt x="3397250" y="415290"/>
                    </a:cubicBezTo>
                    <a:cubicBezTo>
                      <a:pt x="3384550" y="425450"/>
                      <a:pt x="3362960" y="427990"/>
                      <a:pt x="3347720" y="425450"/>
                    </a:cubicBezTo>
                    <a:cubicBezTo>
                      <a:pt x="3332480" y="422910"/>
                      <a:pt x="3317240" y="416560"/>
                      <a:pt x="3304540" y="401320"/>
                    </a:cubicBezTo>
                    <a:cubicBezTo>
                      <a:pt x="3281680" y="375920"/>
                      <a:pt x="3251200" y="306070"/>
                      <a:pt x="3249930" y="261620"/>
                    </a:cubicBezTo>
                    <a:cubicBezTo>
                      <a:pt x="3248660" y="220980"/>
                      <a:pt x="3262630" y="158750"/>
                      <a:pt x="3286760" y="146050"/>
                    </a:cubicBezTo>
                    <a:cubicBezTo>
                      <a:pt x="3309620" y="133350"/>
                      <a:pt x="3364230" y="186690"/>
                      <a:pt x="3387090" y="175260"/>
                    </a:cubicBezTo>
                    <a:cubicBezTo>
                      <a:pt x="3411220" y="162560"/>
                      <a:pt x="3399790" y="87630"/>
                      <a:pt x="3423920" y="64770"/>
                    </a:cubicBezTo>
                    <a:cubicBezTo>
                      <a:pt x="3445510" y="44450"/>
                      <a:pt x="3487420" y="27940"/>
                      <a:pt x="3516630" y="39370"/>
                    </a:cubicBezTo>
                    <a:cubicBezTo>
                      <a:pt x="3562350" y="55880"/>
                      <a:pt x="3600450" y="184150"/>
                      <a:pt x="3646170" y="229870"/>
                    </a:cubicBezTo>
                    <a:cubicBezTo>
                      <a:pt x="3679190" y="264160"/>
                      <a:pt x="3709670" y="289560"/>
                      <a:pt x="3750310" y="304800"/>
                    </a:cubicBezTo>
                    <a:cubicBezTo>
                      <a:pt x="3794760" y="321310"/>
                      <a:pt x="3851910" y="320040"/>
                      <a:pt x="3902710" y="320040"/>
                    </a:cubicBezTo>
                    <a:cubicBezTo>
                      <a:pt x="3953510" y="320040"/>
                      <a:pt x="4023360" y="300990"/>
                      <a:pt x="4055110" y="304800"/>
                    </a:cubicBezTo>
                    <a:cubicBezTo>
                      <a:pt x="4070350" y="307340"/>
                      <a:pt x="4079240" y="309880"/>
                      <a:pt x="4088130" y="317500"/>
                    </a:cubicBezTo>
                    <a:cubicBezTo>
                      <a:pt x="4099560" y="326390"/>
                      <a:pt x="4112260" y="345440"/>
                      <a:pt x="4116070" y="361950"/>
                    </a:cubicBezTo>
                    <a:cubicBezTo>
                      <a:pt x="4119880" y="378460"/>
                      <a:pt x="4114800" y="400050"/>
                      <a:pt x="4107180" y="414020"/>
                    </a:cubicBezTo>
                    <a:cubicBezTo>
                      <a:pt x="4099560" y="427990"/>
                      <a:pt x="4088130" y="436880"/>
                      <a:pt x="4067810" y="447040"/>
                    </a:cubicBezTo>
                    <a:cubicBezTo>
                      <a:pt x="4025900" y="468630"/>
                      <a:pt x="3931920" y="490220"/>
                      <a:pt x="3855720" y="505460"/>
                    </a:cubicBezTo>
                    <a:cubicBezTo>
                      <a:pt x="3769360" y="521970"/>
                      <a:pt x="3623310" y="554990"/>
                      <a:pt x="3575049" y="539750"/>
                    </a:cubicBezTo>
                    <a:cubicBezTo>
                      <a:pt x="3554730" y="533400"/>
                      <a:pt x="3545840" y="519430"/>
                      <a:pt x="3538220" y="508000"/>
                    </a:cubicBezTo>
                    <a:cubicBezTo>
                      <a:pt x="3531870" y="497840"/>
                      <a:pt x="3529330" y="487680"/>
                      <a:pt x="3530599" y="476250"/>
                    </a:cubicBezTo>
                    <a:cubicBezTo>
                      <a:pt x="3531870" y="462280"/>
                      <a:pt x="3538220" y="443230"/>
                      <a:pt x="3548380" y="431800"/>
                    </a:cubicBezTo>
                    <a:cubicBezTo>
                      <a:pt x="3558540" y="420370"/>
                      <a:pt x="3567430" y="414020"/>
                      <a:pt x="3590290" y="408940"/>
                    </a:cubicBezTo>
                    <a:cubicBezTo>
                      <a:pt x="3672840" y="389890"/>
                      <a:pt x="3963670" y="435610"/>
                      <a:pt x="4192270" y="441960"/>
                    </a:cubicBezTo>
                    <a:cubicBezTo>
                      <a:pt x="4494530" y="450850"/>
                      <a:pt x="5052060" y="439420"/>
                      <a:pt x="5247640" y="448310"/>
                    </a:cubicBezTo>
                    <a:cubicBezTo>
                      <a:pt x="5322570" y="452120"/>
                      <a:pt x="5359399" y="454660"/>
                      <a:pt x="5403849" y="461010"/>
                    </a:cubicBezTo>
                    <a:cubicBezTo>
                      <a:pt x="5436870" y="466090"/>
                      <a:pt x="5459730" y="468630"/>
                      <a:pt x="5490210" y="478790"/>
                    </a:cubicBezTo>
                    <a:cubicBezTo>
                      <a:pt x="5527040" y="491490"/>
                      <a:pt x="5572760" y="514350"/>
                      <a:pt x="5609590" y="538480"/>
                    </a:cubicBezTo>
                    <a:cubicBezTo>
                      <a:pt x="5647690" y="562610"/>
                      <a:pt x="5685790" y="590550"/>
                      <a:pt x="5714999" y="621030"/>
                    </a:cubicBezTo>
                    <a:cubicBezTo>
                      <a:pt x="5742940" y="650240"/>
                      <a:pt x="5769610" y="681990"/>
                      <a:pt x="5783580" y="716280"/>
                    </a:cubicBezTo>
                    <a:cubicBezTo>
                      <a:pt x="5797549" y="750570"/>
                      <a:pt x="5782310" y="814070"/>
                      <a:pt x="5801360" y="826770"/>
                    </a:cubicBezTo>
                    <a:cubicBezTo>
                      <a:pt x="5819140" y="838200"/>
                      <a:pt x="5859780" y="805180"/>
                      <a:pt x="5887720" y="800100"/>
                    </a:cubicBezTo>
                    <a:cubicBezTo>
                      <a:pt x="5914390" y="796290"/>
                      <a:pt x="5939790" y="808990"/>
                      <a:pt x="5965190" y="798830"/>
                    </a:cubicBezTo>
                    <a:cubicBezTo>
                      <a:pt x="5998210" y="784860"/>
                      <a:pt x="6031230" y="746760"/>
                      <a:pt x="6059170" y="702310"/>
                    </a:cubicBezTo>
                    <a:cubicBezTo>
                      <a:pt x="6102349" y="633730"/>
                      <a:pt x="6125210" y="483870"/>
                      <a:pt x="6170930" y="407670"/>
                    </a:cubicBezTo>
                    <a:cubicBezTo>
                      <a:pt x="6205220" y="349250"/>
                      <a:pt x="6252210" y="304800"/>
                      <a:pt x="6287770" y="270510"/>
                    </a:cubicBezTo>
                    <a:cubicBezTo>
                      <a:pt x="6313170" y="246380"/>
                      <a:pt x="6332220" y="227330"/>
                      <a:pt x="6360160" y="217170"/>
                    </a:cubicBezTo>
                    <a:cubicBezTo>
                      <a:pt x="6389370" y="205740"/>
                      <a:pt x="6427470" y="200660"/>
                      <a:pt x="6459220" y="207010"/>
                    </a:cubicBezTo>
                    <a:cubicBezTo>
                      <a:pt x="6490970" y="213360"/>
                      <a:pt x="6526529" y="234950"/>
                      <a:pt x="6551929" y="255270"/>
                    </a:cubicBezTo>
                    <a:cubicBezTo>
                      <a:pt x="6574790" y="274320"/>
                      <a:pt x="6593840" y="302260"/>
                      <a:pt x="6607810" y="325120"/>
                    </a:cubicBezTo>
                    <a:cubicBezTo>
                      <a:pt x="6619240" y="345440"/>
                      <a:pt x="6629400" y="367030"/>
                      <a:pt x="6633210" y="384810"/>
                    </a:cubicBezTo>
                    <a:cubicBezTo>
                      <a:pt x="6635750" y="398780"/>
                      <a:pt x="6635750" y="412750"/>
                      <a:pt x="6631940" y="425450"/>
                    </a:cubicBezTo>
                    <a:cubicBezTo>
                      <a:pt x="6628129" y="438150"/>
                      <a:pt x="6620510" y="450850"/>
                      <a:pt x="6611620" y="461010"/>
                    </a:cubicBezTo>
                    <a:cubicBezTo>
                      <a:pt x="6602729" y="469900"/>
                      <a:pt x="6591300" y="478790"/>
                      <a:pt x="6578600" y="482600"/>
                    </a:cubicBezTo>
                    <a:cubicBezTo>
                      <a:pt x="6565900" y="486410"/>
                      <a:pt x="6551929" y="488950"/>
                      <a:pt x="6537960" y="486410"/>
                    </a:cubicBezTo>
                    <a:cubicBezTo>
                      <a:pt x="6521450" y="482600"/>
                      <a:pt x="6496050" y="474980"/>
                      <a:pt x="6485890" y="455930"/>
                    </a:cubicBezTo>
                    <a:cubicBezTo>
                      <a:pt x="6468110" y="422910"/>
                      <a:pt x="6483350" y="316230"/>
                      <a:pt x="6494779" y="280670"/>
                    </a:cubicBezTo>
                    <a:cubicBezTo>
                      <a:pt x="6499860" y="264160"/>
                      <a:pt x="6506210" y="255270"/>
                      <a:pt x="6517640" y="246380"/>
                    </a:cubicBezTo>
                    <a:cubicBezTo>
                      <a:pt x="6531610" y="234950"/>
                      <a:pt x="6557010" y="226060"/>
                      <a:pt x="6574790" y="224790"/>
                    </a:cubicBezTo>
                    <a:cubicBezTo>
                      <a:pt x="6588760" y="223520"/>
                      <a:pt x="6602729" y="227330"/>
                      <a:pt x="6614160" y="233680"/>
                    </a:cubicBezTo>
                    <a:cubicBezTo>
                      <a:pt x="6625590" y="240030"/>
                      <a:pt x="6637020" y="250190"/>
                      <a:pt x="6644640" y="260350"/>
                    </a:cubicBezTo>
                    <a:cubicBezTo>
                      <a:pt x="6652260" y="271780"/>
                      <a:pt x="6658610" y="285750"/>
                      <a:pt x="6659879" y="298450"/>
                    </a:cubicBezTo>
                    <a:cubicBezTo>
                      <a:pt x="6661150" y="311150"/>
                      <a:pt x="6649720" y="323850"/>
                      <a:pt x="6654800" y="339090"/>
                    </a:cubicBezTo>
                    <a:cubicBezTo>
                      <a:pt x="6667500" y="373380"/>
                      <a:pt x="6743700" y="440690"/>
                      <a:pt x="6794500" y="471170"/>
                    </a:cubicBezTo>
                    <a:cubicBezTo>
                      <a:pt x="6838950" y="497840"/>
                      <a:pt x="6877050" y="508000"/>
                      <a:pt x="6936740" y="519430"/>
                    </a:cubicBezTo>
                    <a:cubicBezTo>
                      <a:pt x="7030720" y="538480"/>
                      <a:pt x="7221220" y="546100"/>
                      <a:pt x="7312660" y="544830"/>
                    </a:cubicBezTo>
                    <a:cubicBezTo>
                      <a:pt x="7364729" y="544830"/>
                      <a:pt x="7397750" y="543560"/>
                      <a:pt x="7435850" y="534670"/>
                    </a:cubicBezTo>
                    <a:cubicBezTo>
                      <a:pt x="7471410" y="527050"/>
                      <a:pt x="7504429" y="499110"/>
                      <a:pt x="7533640" y="496570"/>
                    </a:cubicBezTo>
                    <a:cubicBezTo>
                      <a:pt x="7557770" y="495300"/>
                      <a:pt x="7584440" y="501650"/>
                      <a:pt x="7598410" y="511810"/>
                    </a:cubicBezTo>
                    <a:cubicBezTo>
                      <a:pt x="7608570" y="518160"/>
                      <a:pt x="7613650" y="528320"/>
                      <a:pt x="7617460" y="539750"/>
                    </a:cubicBezTo>
                    <a:cubicBezTo>
                      <a:pt x="7621270" y="553720"/>
                      <a:pt x="7623810" y="574040"/>
                      <a:pt x="7617460" y="589280"/>
                    </a:cubicBezTo>
                    <a:cubicBezTo>
                      <a:pt x="7609840" y="605790"/>
                      <a:pt x="7592060" y="624840"/>
                      <a:pt x="7569200" y="633730"/>
                    </a:cubicBezTo>
                    <a:cubicBezTo>
                      <a:pt x="7536179" y="646430"/>
                      <a:pt x="7486650" y="629920"/>
                      <a:pt x="7428229" y="633730"/>
                    </a:cubicBezTo>
                    <a:cubicBezTo>
                      <a:pt x="7332979" y="640080"/>
                      <a:pt x="7112000" y="694690"/>
                      <a:pt x="7049770" y="681990"/>
                    </a:cubicBezTo>
                    <a:cubicBezTo>
                      <a:pt x="7026910" y="678180"/>
                      <a:pt x="7016750" y="669290"/>
                      <a:pt x="7006590" y="657860"/>
                    </a:cubicBezTo>
                    <a:cubicBezTo>
                      <a:pt x="6996429" y="646430"/>
                      <a:pt x="6990079" y="626110"/>
                      <a:pt x="6990079" y="610870"/>
                    </a:cubicBezTo>
                    <a:cubicBezTo>
                      <a:pt x="6990079" y="595630"/>
                      <a:pt x="6998970" y="576580"/>
                      <a:pt x="7010400" y="565150"/>
                    </a:cubicBezTo>
                    <a:cubicBezTo>
                      <a:pt x="7020560" y="553720"/>
                      <a:pt x="7029450" y="548640"/>
                      <a:pt x="7054850" y="543560"/>
                    </a:cubicBezTo>
                    <a:cubicBezTo>
                      <a:pt x="7155179" y="520700"/>
                      <a:pt x="7753350" y="532130"/>
                      <a:pt x="7852410" y="551180"/>
                    </a:cubicBezTo>
                    <a:cubicBezTo>
                      <a:pt x="7875270" y="556260"/>
                      <a:pt x="7884160" y="560070"/>
                      <a:pt x="7894320" y="567690"/>
                    </a:cubicBezTo>
                    <a:cubicBezTo>
                      <a:pt x="7903210" y="574040"/>
                      <a:pt x="7908290" y="582930"/>
                      <a:pt x="7912100" y="593090"/>
                    </a:cubicBezTo>
                    <a:cubicBezTo>
                      <a:pt x="7915910" y="605790"/>
                      <a:pt x="7915910" y="626110"/>
                      <a:pt x="7912100" y="638810"/>
                    </a:cubicBezTo>
                    <a:cubicBezTo>
                      <a:pt x="7908290" y="648970"/>
                      <a:pt x="7903210" y="657860"/>
                      <a:pt x="7894320" y="664210"/>
                    </a:cubicBezTo>
                    <a:cubicBezTo>
                      <a:pt x="7884160" y="671830"/>
                      <a:pt x="7875270" y="676910"/>
                      <a:pt x="7852410" y="680720"/>
                    </a:cubicBezTo>
                    <a:cubicBezTo>
                      <a:pt x="7764779" y="697230"/>
                      <a:pt x="7289800" y="693420"/>
                      <a:pt x="7202170" y="678180"/>
                    </a:cubicBezTo>
                    <a:cubicBezTo>
                      <a:pt x="7179310" y="674370"/>
                      <a:pt x="7170420" y="671830"/>
                      <a:pt x="7160260" y="662940"/>
                    </a:cubicBezTo>
                    <a:cubicBezTo>
                      <a:pt x="7150100" y="654050"/>
                      <a:pt x="7142479" y="636270"/>
                      <a:pt x="7139940" y="623570"/>
                    </a:cubicBezTo>
                    <a:cubicBezTo>
                      <a:pt x="7138670" y="613410"/>
                      <a:pt x="7139940" y="603250"/>
                      <a:pt x="7143750" y="593090"/>
                    </a:cubicBezTo>
                    <a:cubicBezTo>
                      <a:pt x="7148829" y="581660"/>
                      <a:pt x="7155179" y="568960"/>
                      <a:pt x="7172960" y="560070"/>
                    </a:cubicBezTo>
                    <a:cubicBezTo>
                      <a:pt x="7221220" y="535940"/>
                      <a:pt x="7339329" y="548640"/>
                      <a:pt x="7499350" y="542290"/>
                    </a:cubicBezTo>
                    <a:cubicBezTo>
                      <a:pt x="7938770" y="524510"/>
                      <a:pt x="9794239" y="449580"/>
                      <a:pt x="9978389" y="476250"/>
                    </a:cubicBezTo>
                    <a:cubicBezTo>
                      <a:pt x="10002520" y="480060"/>
                      <a:pt x="10007600" y="482600"/>
                      <a:pt x="10017760" y="488950"/>
                    </a:cubicBezTo>
                    <a:cubicBezTo>
                      <a:pt x="10025379" y="494030"/>
                      <a:pt x="10031729" y="500380"/>
                      <a:pt x="10034270" y="510540"/>
                    </a:cubicBezTo>
                    <a:cubicBezTo>
                      <a:pt x="10038079" y="525780"/>
                      <a:pt x="10033000" y="561340"/>
                      <a:pt x="10021570" y="575310"/>
                    </a:cubicBezTo>
                    <a:cubicBezTo>
                      <a:pt x="10012679" y="585470"/>
                      <a:pt x="10003789" y="586740"/>
                      <a:pt x="9983470" y="591820"/>
                    </a:cubicBezTo>
                    <a:cubicBezTo>
                      <a:pt x="9911079" y="608330"/>
                      <a:pt x="9697720" y="608330"/>
                      <a:pt x="9478010" y="613410"/>
                    </a:cubicBezTo>
                    <a:cubicBezTo>
                      <a:pt x="9063990" y="623570"/>
                      <a:pt x="7879079" y="646430"/>
                      <a:pt x="7689850" y="629920"/>
                    </a:cubicBezTo>
                    <a:cubicBezTo>
                      <a:pt x="7654289" y="627380"/>
                      <a:pt x="7644129" y="626110"/>
                      <a:pt x="7626350" y="618490"/>
                    </a:cubicBezTo>
                    <a:cubicBezTo>
                      <a:pt x="7612379" y="612140"/>
                      <a:pt x="7598410" y="605790"/>
                      <a:pt x="7590789" y="594360"/>
                    </a:cubicBezTo>
                    <a:cubicBezTo>
                      <a:pt x="7583170" y="582930"/>
                      <a:pt x="7578089" y="566420"/>
                      <a:pt x="7580629" y="552450"/>
                    </a:cubicBezTo>
                    <a:cubicBezTo>
                      <a:pt x="7583170" y="537210"/>
                      <a:pt x="7594600" y="518160"/>
                      <a:pt x="7612379" y="506730"/>
                    </a:cubicBezTo>
                    <a:cubicBezTo>
                      <a:pt x="7640320" y="488950"/>
                      <a:pt x="7694929" y="488950"/>
                      <a:pt x="7748270" y="482600"/>
                    </a:cubicBezTo>
                    <a:cubicBezTo>
                      <a:pt x="7824470" y="472440"/>
                      <a:pt x="7903210" y="467360"/>
                      <a:pt x="8028939" y="462280"/>
                    </a:cubicBezTo>
                    <a:cubicBezTo>
                      <a:pt x="8288020" y="452120"/>
                      <a:pt x="9080500" y="411480"/>
                      <a:pt x="9218929" y="457200"/>
                    </a:cubicBezTo>
                    <a:cubicBezTo>
                      <a:pt x="9251950" y="468630"/>
                      <a:pt x="9263379" y="483870"/>
                      <a:pt x="9273539" y="497840"/>
                    </a:cubicBezTo>
                    <a:cubicBezTo>
                      <a:pt x="9279889" y="506730"/>
                      <a:pt x="9283700" y="514350"/>
                      <a:pt x="9283700" y="524510"/>
                    </a:cubicBezTo>
                    <a:cubicBezTo>
                      <a:pt x="9284970" y="537210"/>
                      <a:pt x="9279889" y="556260"/>
                      <a:pt x="9273539" y="566420"/>
                    </a:cubicBezTo>
                    <a:cubicBezTo>
                      <a:pt x="9268460" y="575310"/>
                      <a:pt x="9264650" y="579120"/>
                      <a:pt x="9251950" y="585470"/>
                    </a:cubicBezTo>
                    <a:cubicBezTo>
                      <a:pt x="9206229" y="608330"/>
                      <a:pt x="9038589" y="638810"/>
                      <a:pt x="8906510" y="661670"/>
                    </a:cubicBezTo>
                    <a:cubicBezTo>
                      <a:pt x="8732520" y="692150"/>
                      <a:pt x="8511539" y="722630"/>
                      <a:pt x="8298179" y="744220"/>
                    </a:cubicBezTo>
                    <a:cubicBezTo>
                      <a:pt x="8061960" y="767080"/>
                      <a:pt x="7844789" y="778510"/>
                      <a:pt x="7548879" y="791210"/>
                    </a:cubicBezTo>
                    <a:cubicBezTo>
                      <a:pt x="7117079" y="808990"/>
                      <a:pt x="6090920" y="866140"/>
                      <a:pt x="5953760" y="825500"/>
                    </a:cubicBezTo>
                    <a:cubicBezTo>
                      <a:pt x="5930899" y="819150"/>
                      <a:pt x="5925820" y="812800"/>
                      <a:pt x="5918199" y="801370"/>
                    </a:cubicBezTo>
                    <a:cubicBezTo>
                      <a:pt x="5910579" y="791210"/>
                      <a:pt x="5906770" y="773430"/>
                      <a:pt x="5908040" y="760730"/>
                    </a:cubicBezTo>
                    <a:cubicBezTo>
                      <a:pt x="5909310" y="748030"/>
                      <a:pt x="5916929" y="731520"/>
                      <a:pt x="5927090" y="722630"/>
                    </a:cubicBezTo>
                    <a:cubicBezTo>
                      <a:pt x="5937249" y="713740"/>
                      <a:pt x="5944870" y="712470"/>
                      <a:pt x="5966460" y="707390"/>
                    </a:cubicBezTo>
                    <a:cubicBezTo>
                      <a:pt x="6065520" y="687070"/>
                      <a:pt x="6475729" y="679450"/>
                      <a:pt x="6799579" y="668020"/>
                    </a:cubicBezTo>
                    <a:cubicBezTo>
                      <a:pt x="7250429" y="651510"/>
                      <a:pt x="8172450" y="603250"/>
                      <a:pt x="8417560" y="626110"/>
                    </a:cubicBezTo>
                    <a:cubicBezTo>
                      <a:pt x="8491220" y="632460"/>
                      <a:pt x="8555989" y="662940"/>
                      <a:pt x="8558529" y="656590"/>
                    </a:cubicBezTo>
                    <a:cubicBezTo>
                      <a:pt x="8559800" y="652780"/>
                      <a:pt x="8531860" y="636270"/>
                      <a:pt x="8531860" y="635000"/>
                    </a:cubicBezTo>
                    <a:cubicBezTo>
                      <a:pt x="8531860" y="633730"/>
                      <a:pt x="8549639" y="641350"/>
                      <a:pt x="8557260" y="648970"/>
                    </a:cubicBezTo>
                    <a:cubicBezTo>
                      <a:pt x="8566150" y="657860"/>
                      <a:pt x="8576310" y="671830"/>
                      <a:pt x="8577579" y="685800"/>
                    </a:cubicBezTo>
                    <a:cubicBezTo>
                      <a:pt x="8578850" y="702310"/>
                      <a:pt x="8576310" y="723900"/>
                      <a:pt x="8558529" y="739140"/>
                    </a:cubicBezTo>
                    <a:cubicBezTo>
                      <a:pt x="8514079" y="777240"/>
                      <a:pt x="8347710" y="786130"/>
                      <a:pt x="8205470" y="803910"/>
                    </a:cubicBezTo>
                    <a:cubicBezTo>
                      <a:pt x="7994650" y="829310"/>
                      <a:pt x="7656829" y="842010"/>
                      <a:pt x="7411720" y="853440"/>
                    </a:cubicBezTo>
                    <a:cubicBezTo>
                      <a:pt x="7199629" y="863600"/>
                      <a:pt x="6898639" y="883920"/>
                      <a:pt x="6817360" y="871220"/>
                    </a:cubicBezTo>
                    <a:cubicBezTo>
                      <a:pt x="6795770" y="867410"/>
                      <a:pt x="6786879" y="864870"/>
                      <a:pt x="6776720" y="857250"/>
                    </a:cubicBezTo>
                    <a:cubicBezTo>
                      <a:pt x="6769100" y="850900"/>
                      <a:pt x="6762750" y="843280"/>
                      <a:pt x="6760210" y="833120"/>
                    </a:cubicBezTo>
                    <a:cubicBezTo>
                      <a:pt x="6756400" y="819150"/>
                      <a:pt x="6757670" y="791210"/>
                      <a:pt x="6765289" y="777240"/>
                    </a:cubicBezTo>
                    <a:cubicBezTo>
                      <a:pt x="6772910" y="765810"/>
                      <a:pt x="6781800" y="762000"/>
                      <a:pt x="6800850" y="753110"/>
                    </a:cubicBezTo>
                    <a:cubicBezTo>
                      <a:pt x="6849110" y="731520"/>
                      <a:pt x="6986270" y="699770"/>
                      <a:pt x="7086600" y="680720"/>
                    </a:cubicBezTo>
                    <a:cubicBezTo>
                      <a:pt x="7197089" y="659130"/>
                      <a:pt x="7358379" y="627380"/>
                      <a:pt x="7438389" y="632460"/>
                    </a:cubicBezTo>
                    <a:cubicBezTo>
                      <a:pt x="7480300" y="635000"/>
                      <a:pt x="7510779" y="636270"/>
                      <a:pt x="7532370" y="657860"/>
                    </a:cubicBezTo>
                    <a:cubicBezTo>
                      <a:pt x="7556500" y="681990"/>
                      <a:pt x="7527289" y="756920"/>
                      <a:pt x="7564120" y="777240"/>
                    </a:cubicBezTo>
                    <a:cubicBezTo>
                      <a:pt x="7664450" y="834390"/>
                      <a:pt x="8111489" y="572770"/>
                      <a:pt x="8444229" y="527050"/>
                    </a:cubicBezTo>
                    <a:cubicBezTo>
                      <a:pt x="8859520" y="469900"/>
                      <a:pt x="9504679" y="524510"/>
                      <a:pt x="9870440" y="532130"/>
                    </a:cubicBezTo>
                    <a:cubicBezTo>
                      <a:pt x="10099040" y="537210"/>
                      <a:pt x="10302240" y="541020"/>
                      <a:pt x="10426700" y="552450"/>
                    </a:cubicBezTo>
                    <a:cubicBezTo>
                      <a:pt x="10488929" y="558800"/>
                      <a:pt x="10537190" y="560070"/>
                      <a:pt x="10567670" y="574040"/>
                    </a:cubicBezTo>
                    <a:cubicBezTo>
                      <a:pt x="10585450" y="581660"/>
                      <a:pt x="10596879" y="591820"/>
                      <a:pt x="10605770" y="604520"/>
                    </a:cubicBezTo>
                    <a:cubicBezTo>
                      <a:pt x="10614660" y="615950"/>
                      <a:pt x="10622279" y="631190"/>
                      <a:pt x="10622279" y="645160"/>
                    </a:cubicBezTo>
                    <a:cubicBezTo>
                      <a:pt x="10622279" y="659130"/>
                      <a:pt x="10614660" y="676910"/>
                      <a:pt x="10605770" y="687070"/>
                    </a:cubicBezTo>
                    <a:cubicBezTo>
                      <a:pt x="10596879" y="697230"/>
                      <a:pt x="10590529" y="701040"/>
                      <a:pt x="10567670" y="707390"/>
                    </a:cubicBezTo>
                    <a:cubicBezTo>
                      <a:pt x="10455910" y="736600"/>
                      <a:pt x="9612629" y="741680"/>
                      <a:pt x="9497060" y="721360"/>
                    </a:cubicBezTo>
                    <a:cubicBezTo>
                      <a:pt x="9474200" y="717550"/>
                      <a:pt x="9466579" y="715010"/>
                      <a:pt x="9456420" y="706120"/>
                    </a:cubicBezTo>
                    <a:cubicBezTo>
                      <a:pt x="9446260" y="697230"/>
                      <a:pt x="9436100" y="680720"/>
                      <a:pt x="9434829" y="666750"/>
                    </a:cubicBezTo>
                    <a:cubicBezTo>
                      <a:pt x="9433560" y="650240"/>
                      <a:pt x="9444989" y="623570"/>
                      <a:pt x="9456420" y="612140"/>
                    </a:cubicBezTo>
                    <a:cubicBezTo>
                      <a:pt x="9466579" y="601980"/>
                      <a:pt x="9475470" y="600710"/>
                      <a:pt x="9497060" y="596900"/>
                    </a:cubicBezTo>
                    <a:cubicBezTo>
                      <a:pt x="9579610" y="581660"/>
                      <a:pt x="10008870" y="589280"/>
                      <a:pt x="10104120" y="599440"/>
                    </a:cubicBezTo>
                    <a:cubicBezTo>
                      <a:pt x="10133329" y="601980"/>
                      <a:pt x="10146029" y="605790"/>
                      <a:pt x="10161270" y="610870"/>
                    </a:cubicBezTo>
                    <a:cubicBezTo>
                      <a:pt x="10172700" y="614680"/>
                      <a:pt x="10180320" y="617220"/>
                      <a:pt x="10187939" y="624840"/>
                    </a:cubicBezTo>
                    <a:cubicBezTo>
                      <a:pt x="10196829" y="633730"/>
                      <a:pt x="10206989" y="650240"/>
                      <a:pt x="10208260" y="664210"/>
                    </a:cubicBezTo>
                    <a:cubicBezTo>
                      <a:pt x="10209529" y="678180"/>
                      <a:pt x="10204450" y="695960"/>
                      <a:pt x="10196829" y="707390"/>
                    </a:cubicBezTo>
                    <a:cubicBezTo>
                      <a:pt x="10189210" y="718820"/>
                      <a:pt x="10184129" y="725170"/>
                      <a:pt x="10161270" y="732790"/>
                    </a:cubicBezTo>
                    <a:cubicBezTo>
                      <a:pt x="10038079" y="773430"/>
                      <a:pt x="8949689" y="779780"/>
                      <a:pt x="8826500" y="740410"/>
                    </a:cubicBezTo>
                    <a:cubicBezTo>
                      <a:pt x="8803639" y="732790"/>
                      <a:pt x="8798560" y="725170"/>
                      <a:pt x="8790939" y="715010"/>
                    </a:cubicBezTo>
                    <a:cubicBezTo>
                      <a:pt x="8784589" y="707390"/>
                      <a:pt x="8780779" y="698500"/>
                      <a:pt x="8780779" y="688340"/>
                    </a:cubicBezTo>
                    <a:cubicBezTo>
                      <a:pt x="8779510" y="675640"/>
                      <a:pt x="8783320" y="657860"/>
                      <a:pt x="8790939" y="646430"/>
                    </a:cubicBezTo>
                    <a:cubicBezTo>
                      <a:pt x="8798560" y="635000"/>
                      <a:pt x="8804910" y="628650"/>
                      <a:pt x="8826500" y="622300"/>
                    </a:cubicBezTo>
                    <a:cubicBezTo>
                      <a:pt x="8928100" y="590550"/>
                      <a:pt x="9669779" y="600710"/>
                      <a:pt x="9777729" y="619760"/>
                    </a:cubicBezTo>
                    <a:cubicBezTo>
                      <a:pt x="9800590" y="623570"/>
                      <a:pt x="9808210" y="626110"/>
                      <a:pt x="9818370" y="635000"/>
                    </a:cubicBezTo>
                    <a:cubicBezTo>
                      <a:pt x="9828529" y="643890"/>
                      <a:pt x="9837420" y="660400"/>
                      <a:pt x="9838690" y="674370"/>
                    </a:cubicBezTo>
                    <a:cubicBezTo>
                      <a:pt x="9839960" y="688340"/>
                      <a:pt x="9837420" y="704850"/>
                      <a:pt x="9828529" y="716280"/>
                    </a:cubicBezTo>
                    <a:cubicBezTo>
                      <a:pt x="9818370" y="728980"/>
                      <a:pt x="9806940" y="735330"/>
                      <a:pt x="9777729" y="742950"/>
                    </a:cubicBezTo>
                    <a:cubicBezTo>
                      <a:pt x="9648190" y="774700"/>
                      <a:pt x="8900160" y="748030"/>
                      <a:pt x="8670290" y="740410"/>
                    </a:cubicBezTo>
                    <a:cubicBezTo>
                      <a:pt x="8566150" y="736600"/>
                      <a:pt x="8497570" y="735330"/>
                      <a:pt x="8442960" y="726440"/>
                    </a:cubicBezTo>
                    <a:cubicBezTo>
                      <a:pt x="8411210" y="721360"/>
                      <a:pt x="8388350" y="716280"/>
                      <a:pt x="8370570" y="708660"/>
                    </a:cubicBezTo>
                    <a:cubicBezTo>
                      <a:pt x="8359140" y="703580"/>
                      <a:pt x="8351520" y="701040"/>
                      <a:pt x="8345170" y="693420"/>
                    </a:cubicBezTo>
                    <a:cubicBezTo>
                      <a:pt x="8337550" y="684530"/>
                      <a:pt x="8328660" y="668020"/>
                      <a:pt x="8327390" y="655320"/>
                    </a:cubicBezTo>
                    <a:cubicBezTo>
                      <a:pt x="8326120" y="641350"/>
                      <a:pt x="8331200" y="624840"/>
                      <a:pt x="8340090" y="613410"/>
                    </a:cubicBezTo>
                    <a:cubicBezTo>
                      <a:pt x="8347710" y="603250"/>
                      <a:pt x="8355329" y="596900"/>
                      <a:pt x="8376920" y="590550"/>
                    </a:cubicBezTo>
                    <a:cubicBezTo>
                      <a:pt x="8453120" y="567690"/>
                      <a:pt x="8764270" y="580390"/>
                      <a:pt x="8954770" y="568960"/>
                    </a:cubicBezTo>
                    <a:cubicBezTo>
                      <a:pt x="9140190" y="557530"/>
                      <a:pt x="9323070" y="541020"/>
                      <a:pt x="9503410" y="524510"/>
                    </a:cubicBezTo>
                    <a:cubicBezTo>
                      <a:pt x="9679940" y="508000"/>
                      <a:pt x="9870440" y="491490"/>
                      <a:pt x="10024110" y="468630"/>
                    </a:cubicBezTo>
                    <a:cubicBezTo>
                      <a:pt x="10147300" y="450850"/>
                      <a:pt x="10297160" y="406400"/>
                      <a:pt x="10354310" y="407670"/>
                    </a:cubicBezTo>
                    <a:cubicBezTo>
                      <a:pt x="10374629" y="407670"/>
                      <a:pt x="10384790" y="408940"/>
                      <a:pt x="10396220" y="416560"/>
                    </a:cubicBezTo>
                    <a:cubicBezTo>
                      <a:pt x="10407650" y="424180"/>
                      <a:pt x="10419079" y="436880"/>
                      <a:pt x="10422890" y="449580"/>
                    </a:cubicBezTo>
                    <a:cubicBezTo>
                      <a:pt x="10426700" y="462280"/>
                      <a:pt x="10425429" y="482600"/>
                      <a:pt x="10420350" y="494030"/>
                    </a:cubicBezTo>
                    <a:cubicBezTo>
                      <a:pt x="10416540" y="504190"/>
                      <a:pt x="10410190" y="511810"/>
                      <a:pt x="10402570" y="516890"/>
                    </a:cubicBezTo>
                    <a:cubicBezTo>
                      <a:pt x="10394950" y="523240"/>
                      <a:pt x="10388600" y="525780"/>
                      <a:pt x="10375900" y="528320"/>
                    </a:cubicBezTo>
                    <a:cubicBezTo>
                      <a:pt x="10344150" y="534670"/>
                      <a:pt x="10287000" y="527050"/>
                      <a:pt x="10205720" y="524510"/>
                    </a:cubicBezTo>
                    <a:cubicBezTo>
                      <a:pt x="9998710" y="516890"/>
                      <a:pt x="9208770" y="541020"/>
                      <a:pt x="9103360" y="472440"/>
                    </a:cubicBezTo>
                    <a:cubicBezTo>
                      <a:pt x="9076690" y="455930"/>
                      <a:pt x="9072879" y="430530"/>
                      <a:pt x="9072879" y="412750"/>
                    </a:cubicBezTo>
                    <a:cubicBezTo>
                      <a:pt x="9072879" y="398780"/>
                      <a:pt x="9083040" y="384810"/>
                      <a:pt x="9093200" y="375920"/>
                    </a:cubicBezTo>
                    <a:cubicBezTo>
                      <a:pt x="9103360" y="367030"/>
                      <a:pt x="9110979" y="365760"/>
                      <a:pt x="9133840" y="360680"/>
                    </a:cubicBezTo>
                    <a:cubicBezTo>
                      <a:pt x="9239250" y="340360"/>
                      <a:pt x="9933940" y="321310"/>
                      <a:pt x="10039350" y="339090"/>
                    </a:cubicBezTo>
                    <a:cubicBezTo>
                      <a:pt x="10062210" y="342900"/>
                      <a:pt x="10069829" y="345440"/>
                      <a:pt x="10079990" y="354330"/>
                    </a:cubicBezTo>
                    <a:cubicBezTo>
                      <a:pt x="10090150" y="363220"/>
                      <a:pt x="10099040" y="378460"/>
                      <a:pt x="10100310" y="391160"/>
                    </a:cubicBezTo>
                    <a:cubicBezTo>
                      <a:pt x="10101579" y="403860"/>
                      <a:pt x="10097770" y="421640"/>
                      <a:pt x="10090150" y="433070"/>
                    </a:cubicBezTo>
                    <a:cubicBezTo>
                      <a:pt x="10082529" y="444500"/>
                      <a:pt x="10073640" y="449580"/>
                      <a:pt x="10055860" y="457200"/>
                    </a:cubicBezTo>
                    <a:cubicBezTo>
                      <a:pt x="10017760" y="473710"/>
                      <a:pt x="9928860" y="482600"/>
                      <a:pt x="9853929" y="492760"/>
                    </a:cubicBezTo>
                    <a:cubicBezTo>
                      <a:pt x="9761220" y="505460"/>
                      <a:pt x="9655810" y="513080"/>
                      <a:pt x="9538970" y="520700"/>
                    </a:cubicBezTo>
                    <a:cubicBezTo>
                      <a:pt x="9392920" y="530860"/>
                      <a:pt x="9116060" y="561340"/>
                      <a:pt x="9046210" y="543560"/>
                    </a:cubicBezTo>
                    <a:cubicBezTo>
                      <a:pt x="9025890" y="538480"/>
                      <a:pt x="9017000" y="530860"/>
                      <a:pt x="9009379" y="520700"/>
                    </a:cubicBezTo>
                    <a:cubicBezTo>
                      <a:pt x="9001760" y="509270"/>
                      <a:pt x="8996679" y="492760"/>
                      <a:pt x="8997950" y="478790"/>
                    </a:cubicBezTo>
                    <a:cubicBezTo>
                      <a:pt x="8999220" y="464820"/>
                      <a:pt x="9006840" y="448310"/>
                      <a:pt x="9017000" y="439420"/>
                    </a:cubicBezTo>
                    <a:cubicBezTo>
                      <a:pt x="9027160" y="430530"/>
                      <a:pt x="9036050" y="426720"/>
                      <a:pt x="9057640" y="422910"/>
                    </a:cubicBezTo>
                    <a:cubicBezTo>
                      <a:pt x="9123679" y="410210"/>
                      <a:pt x="9317990" y="427990"/>
                      <a:pt x="9475470" y="425450"/>
                    </a:cubicBezTo>
                    <a:cubicBezTo>
                      <a:pt x="9678670" y="422910"/>
                      <a:pt x="10082529" y="389890"/>
                      <a:pt x="10172700" y="403860"/>
                    </a:cubicBezTo>
                    <a:cubicBezTo>
                      <a:pt x="10195560" y="407670"/>
                      <a:pt x="10203179" y="410210"/>
                      <a:pt x="10213340" y="417830"/>
                    </a:cubicBezTo>
                    <a:cubicBezTo>
                      <a:pt x="10220960" y="424180"/>
                      <a:pt x="10226040" y="431800"/>
                      <a:pt x="10229850" y="441960"/>
                    </a:cubicBezTo>
                    <a:cubicBezTo>
                      <a:pt x="10233660" y="453390"/>
                      <a:pt x="10234929" y="473710"/>
                      <a:pt x="10231120" y="485140"/>
                    </a:cubicBezTo>
                    <a:cubicBezTo>
                      <a:pt x="10228579" y="495300"/>
                      <a:pt x="10222229" y="502920"/>
                      <a:pt x="10214610" y="509270"/>
                    </a:cubicBezTo>
                    <a:cubicBezTo>
                      <a:pt x="10204450" y="516890"/>
                      <a:pt x="10198100" y="520700"/>
                      <a:pt x="10175240" y="525780"/>
                    </a:cubicBezTo>
                    <a:cubicBezTo>
                      <a:pt x="10071100" y="546100"/>
                      <a:pt x="9396729" y="553720"/>
                      <a:pt x="9262110" y="521970"/>
                    </a:cubicBezTo>
                    <a:cubicBezTo>
                      <a:pt x="9221470" y="513080"/>
                      <a:pt x="9199879" y="501650"/>
                      <a:pt x="9187179" y="485140"/>
                    </a:cubicBezTo>
                    <a:cubicBezTo>
                      <a:pt x="9178290" y="473710"/>
                      <a:pt x="9174479" y="457200"/>
                      <a:pt x="9177020" y="443230"/>
                    </a:cubicBezTo>
                    <a:cubicBezTo>
                      <a:pt x="9179560" y="427990"/>
                      <a:pt x="9188450" y="408940"/>
                      <a:pt x="9208770" y="396240"/>
                    </a:cubicBezTo>
                    <a:cubicBezTo>
                      <a:pt x="9255760" y="367030"/>
                      <a:pt x="9404350" y="360680"/>
                      <a:pt x="9503410" y="351790"/>
                    </a:cubicBezTo>
                    <a:cubicBezTo>
                      <a:pt x="9603740" y="342900"/>
                      <a:pt x="9762490" y="325120"/>
                      <a:pt x="9809479" y="344170"/>
                    </a:cubicBezTo>
                    <a:cubicBezTo>
                      <a:pt x="9827260" y="351790"/>
                      <a:pt x="9834879" y="364490"/>
                      <a:pt x="9839960" y="375920"/>
                    </a:cubicBezTo>
                    <a:cubicBezTo>
                      <a:pt x="9845040" y="384810"/>
                      <a:pt x="9847579" y="394970"/>
                      <a:pt x="9845040" y="405130"/>
                    </a:cubicBezTo>
                    <a:cubicBezTo>
                      <a:pt x="9842500" y="419100"/>
                      <a:pt x="9834879" y="441960"/>
                      <a:pt x="9814560" y="453390"/>
                    </a:cubicBezTo>
                    <a:cubicBezTo>
                      <a:pt x="9763760" y="482600"/>
                      <a:pt x="9522460" y="477520"/>
                      <a:pt x="9466579" y="461010"/>
                    </a:cubicBezTo>
                    <a:cubicBezTo>
                      <a:pt x="9446260" y="454660"/>
                      <a:pt x="9436100" y="445770"/>
                      <a:pt x="9428479" y="434340"/>
                    </a:cubicBezTo>
                    <a:cubicBezTo>
                      <a:pt x="9420860" y="422910"/>
                      <a:pt x="9417050" y="403860"/>
                      <a:pt x="9418320" y="389890"/>
                    </a:cubicBezTo>
                    <a:cubicBezTo>
                      <a:pt x="9419590" y="375920"/>
                      <a:pt x="9428479" y="358140"/>
                      <a:pt x="9438640" y="349250"/>
                    </a:cubicBezTo>
                    <a:cubicBezTo>
                      <a:pt x="9448800" y="339090"/>
                      <a:pt x="9457690" y="336550"/>
                      <a:pt x="9481820" y="332740"/>
                    </a:cubicBezTo>
                    <a:cubicBezTo>
                      <a:pt x="9569450" y="317500"/>
                      <a:pt x="10039350" y="321310"/>
                      <a:pt x="10124440" y="337820"/>
                    </a:cubicBezTo>
                    <a:cubicBezTo>
                      <a:pt x="10146029" y="341630"/>
                      <a:pt x="10153650" y="344170"/>
                      <a:pt x="10163810" y="353060"/>
                    </a:cubicBezTo>
                    <a:cubicBezTo>
                      <a:pt x="10173970" y="361950"/>
                      <a:pt x="10181590" y="378460"/>
                      <a:pt x="10182860" y="391160"/>
                    </a:cubicBezTo>
                    <a:cubicBezTo>
                      <a:pt x="10184129" y="403860"/>
                      <a:pt x="10180320" y="421640"/>
                      <a:pt x="10172700" y="431800"/>
                    </a:cubicBezTo>
                    <a:cubicBezTo>
                      <a:pt x="10165079" y="443230"/>
                      <a:pt x="10158729" y="449580"/>
                      <a:pt x="10138410" y="455930"/>
                    </a:cubicBezTo>
                    <a:cubicBezTo>
                      <a:pt x="10067290" y="481330"/>
                      <a:pt x="9772650" y="481330"/>
                      <a:pt x="9599929" y="487680"/>
                    </a:cubicBezTo>
                    <a:cubicBezTo>
                      <a:pt x="9439910" y="494030"/>
                      <a:pt x="9199879" y="520700"/>
                      <a:pt x="9138920" y="495300"/>
                    </a:cubicBezTo>
                    <a:cubicBezTo>
                      <a:pt x="9119870" y="487680"/>
                      <a:pt x="9114790" y="476250"/>
                      <a:pt x="9109710" y="463550"/>
                    </a:cubicBezTo>
                    <a:cubicBezTo>
                      <a:pt x="9104629" y="450850"/>
                      <a:pt x="9104629" y="433070"/>
                      <a:pt x="9108440" y="420370"/>
                    </a:cubicBezTo>
                    <a:cubicBezTo>
                      <a:pt x="9112250" y="407670"/>
                      <a:pt x="9126220" y="393700"/>
                      <a:pt x="9136379" y="387350"/>
                    </a:cubicBezTo>
                    <a:cubicBezTo>
                      <a:pt x="9145270" y="382270"/>
                      <a:pt x="9149079" y="383540"/>
                      <a:pt x="9164320" y="379730"/>
                    </a:cubicBezTo>
                    <a:cubicBezTo>
                      <a:pt x="9243060" y="363220"/>
                      <a:pt x="9799320" y="264160"/>
                      <a:pt x="9888220" y="280670"/>
                    </a:cubicBezTo>
                    <a:cubicBezTo>
                      <a:pt x="9909810" y="284480"/>
                      <a:pt x="9917429" y="293370"/>
                      <a:pt x="9926320" y="302260"/>
                    </a:cubicBezTo>
                    <a:cubicBezTo>
                      <a:pt x="9932670" y="309880"/>
                      <a:pt x="9937750" y="317500"/>
                      <a:pt x="9939020" y="327660"/>
                    </a:cubicBezTo>
                    <a:cubicBezTo>
                      <a:pt x="9940290" y="341630"/>
                      <a:pt x="9935210" y="369570"/>
                      <a:pt x="9925050" y="382270"/>
                    </a:cubicBezTo>
                    <a:cubicBezTo>
                      <a:pt x="9916160" y="392430"/>
                      <a:pt x="9909810" y="396240"/>
                      <a:pt x="9886950" y="401320"/>
                    </a:cubicBezTo>
                    <a:cubicBezTo>
                      <a:pt x="9773920" y="425450"/>
                      <a:pt x="8905240" y="384810"/>
                      <a:pt x="8798560" y="346710"/>
                    </a:cubicBezTo>
                    <a:cubicBezTo>
                      <a:pt x="8778240" y="339090"/>
                      <a:pt x="8773160" y="331470"/>
                      <a:pt x="8765540" y="322580"/>
                    </a:cubicBezTo>
                    <a:cubicBezTo>
                      <a:pt x="8759190" y="314960"/>
                      <a:pt x="8755379" y="306070"/>
                      <a:pt x="8755379" y="295910"/>
                    </a:cubicBezTo>
                    <a:cubicBezTo>
                      <a:pt x="8755379" y="284480"/>
                      <a:pt x="8759190" y="265430"/>
                      <a:pt x="8766810" y="255270"/>
                    </a:cubicBezTo>
                    <a:cubicBezTo>
                      <a:pt x="8774429" y="245110"/>
                      <a:pt x="8782050" y="238760"/>
                      <a:pt x="8802370" y="232410"/>
                    </a:cubicBezTo>
                    <a:cubicBezTo>
                      <a:pt x="8876030" y="209550"/>
                      <a:pt x="9274810" y="195580"/>
                      <a:pt x="9352279" y="207010"/>
                    </a:cubicBezTo>
                    <a:cubicBezTo>
                      <a:pt x="9373870" y="209550"/>
                      <a:pt x="9382760" y="213360"/>
                      <a:pt x="9392920" y="220980"/>
                    </a:cubicBezTo>
                    <a:cubicBezTo>
                      <a:pt x="9400540" y="227330"/>
                      <a:pt x="9405620" y="236220"/>
                      <a:pt x="9409429" y="245110"/>
                    </a:cubicBezTo>
                    <a:cubicBezTo>
                      <a:pt x="9413240" y="254000"/>
                      <a:pt x="9415779" y="264160"/>
                      <a:pt x="9414510" y="274320"/>
                    </a:cubicBezTo>
                    <a:cubicBezTo>
                      <a:pt x="9411970" y="287020"/>
                      <a:pt x="9408160" y="302260"/>
                      <a:pt x="9394190" y="312420"/>
                    </a:cubicBezTo>
                    <a:cubicBezTo>
                      <a:pt x="9362440" y="335280"/>
                      <a:pt x="9265920" y="339090"/>
                      <a:pt x="9183370" y="350520"/>
                    </a:cubicBezTo>
                    <a:cubicBezTo>
                      <a:pt x="9070340" y="365760"/>
                      <a:pt x="8945879" y="374650"/>
                      <a:pt x="8778240" y="386080"/>
                    </a:cubicBezTo>
                    <a:cubicBezTo>
                      <a:pt x="8502650" y="403860"/>
                      <a:pt x="7801610" y="452120"/>
                      <a:pt x="7686040" y="434340"/>
                    </a:cubicBezTo>
                    <a:cubicBezTo>
                      <a:pt x="7663179" y="430530"/>
                      <a:pt x="7656829" y="429260"/>
                      <a:pt x="7646670" y="420370"/>
                    </a:cubicBezTo>
                    <a:cubicBezTo>
                      <a:pt x="7636510" y="411480"/>
                      <a:pt x="7627620" y="396240"/>
                      <a:pt x="7625079" y="383540"/>
                    </a:cubicBezTo>
                    <a:cubicBezTo>
                      <a:pt x="7622540" y="370840"/>
                      <a:pt x="7626350" y="353060"/>
                      <a:pt x="7633970" y="341630"/>
                    </a:cubicBezTo>
                    <a:cubicBezTo>
                      <a:pt x="7642860" y="328930"/>
                      <a:pt x="7664450" y="318770"/>
                      <a:pt x="7682229" y="314960"/>
                    </a:cubicBezTo>
                    <a:cubicBezTo>
                      <a:pt x="7700010" y="311150"/>
                      <a:pt x="7726679" y="314960"/>
                      <a:pt x="7741920" y="322580"/>
                    </a:cubicBezTo>
                    <a:cubicBezTo>
                      <a:pt x="7754620" y="328930"/>
                      <a:pt x="7766050" y="340360"/>
                      <a:pt x="7769860" y="353060"/>
                    </a:cubicBezTo>
                    <a:cubicBezTo>
                      <a:pt x="7774940" y="368300"/>
                      <a:pt x="7773670" y="394970"/>
                      <a:pt x="7764779" y="408940"/>
                    </a:cubicBezTo>
                    <a:cubicBezTo>
                      <a:pt x="7755890" y="422910"/>
                      <a:pt x="7739379" y="429260"/>
                      <a:pt x="7716520" y="435610"/>
                    </a:cubicBezTo>
                    <a:cubicBezTo>
                      <a:pt x="7673340" y="449580"/>
                      <a:pt x="7595870" y="450850"/>
                      <a:pt x="7513320" y="454660"/>
                    </a:cubicBezTo>
                    <a:cubicBezTo>
                      <a:pt x="7382510" y="461010"/>
                      <a:pt x="7085329" y="476250"/>
                      <a:pt x="7005320" y="457200"/>
                    </a:cubicBezTo>
                    <a:cubicBezTo>
                      <a:pt x="6978650" y="450850"/>
                      <a:pt x="6964679" y="445770"/>
                      <a:pt x="6955790" y="431800"/>
                    </a:cubicBezTo>
                    <a:cubicBezTo>
                      <a:pt x="6946900" y="419100"/>
                      <a:pt x="6944360" y="392430"/>
                      <a:pt x="6949440" y="377190"/>
                    </a:cubicBezTo>
                    <a:cubicBezTo>
                      <a:pt x="6954520" y="361950"/>
                      <a:pt x="6963410" y="349250"/>
                      <a:pt x="6990079" y="339090"/>
                    </a:cubicBezTo>
                    <a:cubicBezTo>
                      <a:pt x="7105650" y="292100"/>
                      <a:pt x="7954010" y="294640"/>
                      <a:pt x="8070850" y="314960"/>
                    </a:cubicBezTo>
                    <a:cubicBezTo>
                      <a:pt x="8093710" y="318770"/>
                      <a:pt x="8101329" y="321310"/>
                      <a:pt x="8111490" y="330200"/>
                    </a:cubicBezTo>
                    <a:cubicBezTo>
                      <a:pt x="8121650" y="339090"/>
                      <a:pt x="8130540" y="354330"/>
                      <a:pt x="8131810" y="368300"/>
                    </a:cubicBezTo>
                    <a:cubicBezTo>
                      <a:pt x="8133079" y="381000"/>
                      <a:pt x="8129270" y="398780"/>
                      <a:pt x="8121650" y="410210"/>
                    </a:cubicBezTo>
                    <a:cubicBezTo>
                      <a:pt x="8114029" y="421640"/>
                      <a:pt x="8103870" y="427990"/>
                      <a:pt x="8086090" y="435610"/>
                    </a:cubicBezTo>
                    <a:cubicBezTo>
                      <a:pt x="8053070" y="449580"/>
                      <a:pt x="7995920" y="453390"/>
                      <a:pt x="7924800" y="459740"/>
                    </a:cubicBezTo>
                    <a:cubicBezTo>
                      <a:pt x="7791450" y="472440"/>
                      <a:pt x="7416800" y="500380"/>
                      <a:pt x="7340600" y="478790"/>
                    </a:cubicBezTo>
                    <a:cubicBezTo>
                      <a:pt x="7320279" y="472440"/>
                      <a:pt x="7312660" y="466090"/>
                      <a:pt x="7305040" y="454660"/>
                    </a:cubicBezTo>
                    <a:cubicBezTo>
                      <a:pt x="7297420" y="443230"/>
                      <a:pt x="7292340" y="426720"/>
                      <a:pt x="7293610" y="412750"/>
                    </a:cubicBezTo>
                    <a:cubicBezTo>
                      <a:pt x="7294879" y="398780"/>
                      <a:pt x="7303770" y="382270"/>
                      <a:pt x="7313929" y="373380"/>
                    </a:cubicBezTo>
                    <a:cubicBezTo>
                      <a:pt x="7324090" y="364490"/>
                      <a:pt x="7329170" y="363220"/>
                      <a:pt x="7353300" y="358140"/>
                    </a:cubicBezTo>
                    <a:cubicBezTo>
                      <a:pt x="7524750" y="325120"/>
                      <a:pt x="9368790" y="309880"/>
                      <a:pt x="9540240" y="339090"/>
                    </a:cubicBezTo>
                    <a:cubicBezTo>
                      <a:pt x="9564370" y="342900"/>
                      <a:pt x="9569450" y="344170"/>
                      <a:pt x="9579610" y="353060"/>
                    </a:cubicBezTo>
                    <a:cubicBezTo>
                      <a:pt x="9589770" y="361950"/>
                      <a:pt x="9597390" y="377190"/>
                      <a:pt x="9598660" y="391160"/>
                    </a:cubicBezTo>
                    <a:cubicBezTo>
                      <a:pt x="9599929" y="406400"/>
                      <a:pt x="9591040" y="430530"/>
                      <a:pt x="9579610" y="441960"/>
                    </a:cubicBezTo>
                    <a:cubicBezTo>
                      <a:pt x="9569450" y="452120"/>
                      <a:pt x="9563100" y="453390"/>
                      <a:pt x="9540240" y="457200"/>
                    </a:cubicBezTo>
                    <a:cubicBezTo>
                      <a:pt x="9431020" y="477520"/>
                      <a:pt x="8843010" y="450850"/>
                      <a:pt x="8540750" y="443230"/>
                    </a:cubicBezTo>
                    <a:cubicBezTo>
                      <a:pt x="8290560" y="436880"/>
                      <a:pt x="7995920" y="429260"/>
                      <a:pt x="7856220" y="417830"/>
                    </a:cubicBezTo>
                    <a:cubicBezTo>
                      <a:pt x="7793990" y="412750"/>
                      <a:pt x="7752079" y="415290"/>
                      <a:pt x="7721600" y="401320"/>
                    </a:cubicBezTo>
                    <a:cubicBezTo>
                      <a:pt x="7702550" y="392430"/>
                      <a:pt x="7686040" y="378460"/>
                      <a:pt x="7680960" y="363220"/>
                    </a:cubicBezTo>
                    <a:cubicBezTo>
                      <a:pt x="7675879" y="347980"/>
                      <a:pt x="7679690" y="321310"/>
                      <a:pt x="7688579" y="308610"/>
                    </a:cubicBezTo>
                    <a:cubicBezTo>
                      <a:pt x="7696200" y="297180"/>
                      <a:pt x="7708900" y="292100"/>
                      <a:pt x="7724140" y="285750"/>
                    </a:cubicBezTo>
                    <a:cubicBezTo>
                      <a:pt x="7748270" y="275590"/>
                      <a:pt x="7772400" y="270510"/>
                      <a:pt x="7824470" y="265430"/>
                    </a:cubicBezTo>
                    <a:cubicBezTo>
                      <a:pt x="7998460" y="246380"/>
                      <a:pt x="8845550" y="228600"/>
                      <a:pt x="8966200" y="250190"/>
                    </a:cubicBezTo>
                    <a:cubicBezTo>
                      <a:pt x="8989060" y="254000"/>
                      <a:pt x="8996679" y="257810"/>
                      <a:pt x="9006840" y="265430"/>
                    </a:cubicBezTo>
                    <a:cubicBezTo>
                      <a:pt x="9014460" y="271780"/>
                      <a:pt x="9020810" y="279400"/>
                      <a:pt x="9023350" y="289560"/>
                    </a:cubicBezTo>
                    <a:cubicBezTo>
                      <a:pt x="9027160" y="300990"/>
                      <a:pt x="9028429" y="318770"/>
                      <a:pt x="9023350" y="331470"/>
                    </a:cubicBezTo>
                    <a:cubicBezTo>
                      <a:pt x="9018270" y="344170"/>
                      <a:pt x="9013190" y="353060"/>
                      <a:pt x="8995410" y="364490"/>
                    </a:cubicBezTo>
                    <a:cubicBezTo>
                      <a:pt x="8940800" y="397510"/>
                      <a:pt x="8763000" y="436880"/>
                      <a:pt x="8597900" y="461010"/>
                    </a:cubicBezTo>
                    <a:cubicBezTo>
                      <a:pt x="8331200" y="500380"/>
                      <a:pt x="7654290" y="537210"/>
                      <a:pt x="7538720" y="521970"/>
                    </a:cubicBezTo>
                    <a:cubicBezTo>
                      <a:pt x="7515860" y="518160"/>
                      <a:pt x="7508240" y="516890"/>
                      <a:pt x="7498079" y="508000"/>
                    </a:cubicBezTo>
                    <a:cubicBezTo>
                      <a:pt x="7487920" y="499110"/>
                      <a:pt x="7479029" y="482600"/>
                      <a:pt x="7476490" y="471170"/>
                    </a:cubicBezTo>
                    <a:cubicBezTo>
                      <a:pt x="7473950" y="461010"/>
                      <a:pt x="7475220" y="450850"/>
                      <a:pt x="7479029" y="441960"/>
                    </a:cubicBezTo>
                    <a:cubicBezTo>
                      <a:pt x="7484110" y="430530"/>
                      <a:pt x="7493000" y="417830"/>
                      <a:pt x="7506970" y="408940"/>
                    </a:cubicBezTo>
                    <a:cubicBezTo>
                      <a:pt x="7531100" y="393700"/>
                      <a:pt x="7562850" y="387350"/>
                      <a:pt x="7625079" y="378460"/>
                    </a:cubicBezTo>
                    <a:cubicBezTo>
                      <a:pt x="7832090" y="349250"/>
                      <a:pt x="8867140" y="320040"/>
                      <a:pt x="9001760" y="340360"/>
                    </a:cubicBezTo>
                    <a:cubicBezTo>
                      <a:pt x="9025890" y="344170"/>
                      <a:pt x="9032240" y="345440"/>
                      <a:pt x="9042400" y="354330"/>
                    </a:cubicBezTo>
                    <a:cubicBezTo>
                      <a:pt x="9052560" y="363220"/>
                      <a:pt x="9060179" y="378460"/>
                      <a:pt x="9062720" y="391160"/>
                    </a:cubicBezTo>
                    <a:cubicBezTo>
                      <a:pt x="9065260" y="403860"/>
                      <a:pt x="9062720" y="421640"/>
                      <a:pt x="9053829" y="433070"/>
                    </a:cubicBezTo>
                    <a:cubicBezTo>
                      <a:pt x="9044940" y="445770"/>
                      <a:pt x="9034779" y="452120"/>
                      <a:pt x="9004300" y="459740"/>
                    </a:cubicBezTo>
                    <a:cubicBezTo>
                      <a:pt x="8816340" y="506730"/>
                      <a:pt x="7269479" y="471170"/>
                      <a:pt x="6838950" y="459740"/>
                    </a:cubicBezTo>
                    <a:cubicBezTo>
                      <a:pt x="6656070" y="454660"/>
                      <a:pt x="6530340" y="450850"/>
                      <a:pt x="6449060" y="439420"/>
                    </a:cubicBezTo>
                    <a:cubicBezTo>
                      <a:pt x="6410960" y="434340"/>
                      <a:pt x="6396990" y="435610"/>
                      <a:pt x="6366510" y="421640"/>
                    </a:cubicBezTo>
                    <a:cubicBezTo>
                      <a:pt x="6319520" y="400050"/>
                      <a:pt x="6205220" y="331470"/>
                      <a:pt x="6206490" y="298450"/>
                    </a:cubicBezTo>
                    <a:cubicBezTo>
                      <a:pt x="6207760" y="275590"/>
                      <a:pt x="6286500" y="236220"/>
                      <a:pt x="6291580" y="241300"/>
                    </a:cubicBezTo>
                    <a:cubicBezTo>
                      <a:pt x="6296660" y="246380"/>
                      <a:pt x="6262370" y="311150"/>
                      <a:pt x="6242050" y="318770"/>
                    </a:cubicBezTo>
                    <a:cubicBezTo>
                      <a:pt x="6224270" y="325120"/>
                      <a:pt x="6192520" y="308610"/>
                      <a:pt x="6179820" y="297180"/>
                    </a:cubicBezTo>
                    <a:cubicBezTo>
                      <a:pt x="6170930" y="289560"/>
                      <a:pt x="6165850" y="278130"/>
                      <a:pt x="6163310" y="266700"/>
                    </a:cubicBezTo>
                    <a:cubicBezTo>
                      <a:pt x="6160770" y="252730"/>
                      <a:pt x="6159500" y="231140"/>
                      <a:pt x="6167120" y="217170"/>
                    </a:cubicBezTo>
                    <a:cubicBezTo>
                      <a:pt x="6176010" y="200660"/>
                      <a:pt x="6217920" y="173990"/>
                      <a:pt x="6221730" y="177800"/>
                    </a:cubicBezTo>
                    <a:cubicBezTo>
                      <a:pt x="6226810" y="182880"/>
                      <a:pt x="6177280" y="276860"/>
                      <a:pt x="6163310" y="275590"/>
                    </a:cubicBezTo>
                    <a:cubicBezTo>
                      <a:pt x="6151880" y="274320"/>
                      <a:pt x="6145530" y="224790"/>
                      <a:pt x="6141720" y="199390"/>
                    </a:cubicBezTo>
                    <a:cubicBezTo>
                      <a:pt x="6137910" y="175260"/>
                      <a:pt x="6134100" y="148590"/>
                      <a:pt x="6141720" y="129540"/>
                    </a:cubicBezTo>
                    <a:cubicBezTo>
                      <a:pt x="6148070" y="113030"/>
                      <a:pt x="6163310" y="100330"/>
                      <a:pt x="6178550" y="92710"/>
                    </a:cubicBezTo>
                    <a:cubicBezTo>
                      <a:pt x="6193790" y="85090"/>
                      <a:pt x="6215380" y="82550"/>
                      <a:pt x="6230620" y="87630"/>
                    </a:cubicBezTo>
                    <a:cubicBezTo>
                      <a:pt x="6245860" y="92710"/>
                      <a:pt x="6262370" y="106680"/>
                      <a:pt x="6271260" y="119380"/>
                    </a:cubicBezTo>
                    <a:cubicBezTo>
                      <a:pt x="6278880" y="129540"/>
                      <a:pt x="6280150" y="137160"/>
                      <a:pt x="6282690" y="152400"/>
                    </a:cubicBezTo>
                    <a:cubicBezTo>
                      <a:pt x="6287770" y="184150"/>
                      <a:pt x="6290310" y="270510"/>
                      <a:pt x="6275070" y="302260"/>
                    </a:cubicBezTo>
                    <a:cubicBezTo>
                      <a:pt x="6266180" y="321310"/>
                      <a:pt x="6249670" y="331470"/>
                      <a:pt x="6235700" y="337820"/>
                    </a:cubicBezTo>
                    <a:cubicBezTo>
                      <a:pt x="6224270" y="342900"/>
                      <a:pt x="6210300" y="342900"/>
                      <a:pt x="6198870" y="341630"/>
                    </a:cubicBezTo>
                    <a:cubicBezTo>
                      <a:pt x="6187440" y="340360"/>
                      <a:pt x="6176010" y="336550"/>
                      <a:pt x="6165850" y="328930"/>
                    </a:cubicBezTo>
                    <a:cubicBezTo>
                      <a:pt x="6154420" y="320040"/>
                      <a:pt x="6141720" y="304800"/>
                      <a:pt x="6135370" y="284480"/>
                    </a:cubicBezTo>
                    <a:cubicBezTo>
                      <a:pt x="6123940" y="247650"/>
                      <a:pt x="6126480" y="153670"/>
                      <a:pt x="6134100" y="120650"/>
                    </a:cubicBezTo>
                    <a:cubicBezTo>
                      <a:pt x="6137910" y="105410"/>
                      <a:pt x="6141720" y="96520"/>
                      <a:pt x="6150610" y="87630"/>
                    </a:cubicBezTo>
                    <a:cubicBezTo>
                      <a:pt x="6162040" y="76200"/>
                      <a:pt x="6181090" y="63500"/>
                      <a:pt x="6198870" y="62230"/>
                    </a:cubicBezTo>
                    <a:cubicBezTo>
                      <a:pt x="6219190" y="60960"/>
                      <a:pt x="6247130" y="69850"/>
                      <a:pt x="6266180" y="87630"/>
                    </a:cubicBezTo>
                    <a:cubicBezTo>
                      <a:pt x="6294120" y="113030"/>
                      <a:pt x="6301740" y="210820"/>
                      <a:pt x="6330950" y="223520"/>
                    </a:cubicBezTo>
                    <a:cubicBezTo>
                      <a:pt x="6352540" y="233680"/>
                      <a:pt x="6385560" y="193040"/>
                      <a:pt x="6410960" y="198120"/>
                    </a:cubicBezTo>
                    <a:cubicBezTo>
                      <a:pt x="6437630" y="203200"/>
                      <a:pt x="6485890" y="254000"/>
                      <a:pt x="6483350" y="257810"/>
                    </a:cubicBezTo>
                    <a:cubicBezTo>
                      <a:pt x="6480810" y="262890"/>
                      <a:pt x="6398260" y="214630"/>
                      <a:pt x="6360160" y="205740"/>
                    </a:cubicBezTo>
                    <a:cubicBezTo>
                      <a:pt x="6328410" y="198120"/>
                      <a:pt x="6301740" y="193040"/>
                      <a:pt x="6269990" y="200660"/>
                    </a:cubicBezTo>
                    <a:cubicBezTo>
                      <a:pt x="6229350" y="210820"/>
                      <a:pt x="6158230" y="292100"/>
                      <a:pt x="6142990" y="280670"/>
                    </a:cubicBezTo>
                    <a:cubicBezTo>
                      <a:pt x="6127750" y="269240"/>
                      <a:pt x="6158230" y="179070"/>
                      <a:pt x="6178550" y="137160"/>
                    </a:cubicBezTo>
                    <a:cubicBezTo>
                      <a:pt x="6197600" y="96520"/>
                      <a:pt x="6230620" y="54610"/>
                      <a:pt x="6261100" y="31750"/>
                    </a:cubicBezTo>
                    <a:cubicBezTo>
                      <a:pt x="6285230" y="13970"/>
                      <a:pt x="6315710" y="1270"/>
                      <a:pt x="6338570" y="1270"/>
                    </a:cubicBezTo>
                    <a:cubicBezTo>
                      <a:pt x="6356350" y="1270"/>
                      <a:pt x="6375400" y="8890"/>
                      <a:pt x="6388100" y="19050"/>
                    </a:cubicBezTo>
                    <a:cubicBezTo>
                      <a:pt x="6400800" y="30480"/>
                      <a:pt x="6408420" y="43180"/>
                      <a:pt x="6413500" y="66040"/>
                    </a:cubicBezTo>
                    <a:cubicBezTo>
                      <a:pt x="6424930" y="119380"/>
                      <a:pt x="6407150" y="298450"/>
                      <a:pt x="6390640" y="342900"/>
                    </a:cubicBezTo>
                    <a:cubicBezTo>
                      <a:pt x="6385560" y="359410"/>
                      <a:pt x="6380480" y="364490"/>
                      <a:pt x="6370320" y="372110"/>
                    </a:cubicBezTo>
                    <a:cubicBezTo>
                      <a:pt x="6358890" y="381000"/>
                      <a:pt x="6337300" y="389890"/>
                      <a:pt x="6320790" y="389890"/>
                    </a:cubicBezTo>
                    <a:cubicBezTo>
                      <a:pt x="6304280" y="389890"/>
                      <a:pt x="6282690" y="379730"/>
                      <a:pt x="6271260" y="370840"/>
                    </a:cubicBezTo>
                    <a:cubicBezTo>
                      <a:pt x="6262370" y="363220"/>
                      <a:pt x="6257290" y="355600"/>
                      <a:pt x="6252210" y="341630"/>
                    </a:cubicBezTo>
                    <a:cubicBezTo>
                      <a:pt x="6240780" y="311150"/>
                      <a:pt x="6233160" y="236220"/>
                      <a:pt x="6234430" y="184150"/>
                    </a:cubicBezTo>
                    <a:cubicBezTo>
                      <a:pt x="6235700" y="130810"/>
                      <a:pt x="6234430" y="45720"/>
                      <a:pt x="6262370" y="25400"/>
                    </a:cubicBezTo>
                    <a:cubicBezTo>
                      <a:pt x="6285230" y="8890"/>
                      <a:pt x="6337300" y="15240"/>
                      <a:pt x="6369050" y="39370"/>
                    </a:cubicBezTo>
                    <a:cubicBezTo>
                      <a:pt x="6426200" y="82550"/>
                      <a:pt x="6498590" y="289560"/>
                      <a:pt x="6504940" y="356870"/>
                    </a:cubicBezTo>
                    <a:cubicBezTo>
                      <a:pt x="6507479" y="387350"/>
                      <a:pt x="6502400" y="408940"/>
                      <a:pt x="6489700" y="424180"/>
                    </a:cubicBezTo>
                    <a:cubicBezTo>
                      <a:pt x="6477000" y="439420"/>
                      <a:pt x="6445250" y="450850"/>
                      <a:pt x="6426200" y="449580"/>
                    </a:cubicBezTo>
                    <a:cubicBezTo>
                      <a:pt x="6409690" y="448310"/>
                      <a:pt x="6389370" y="435610"/>
                      <a:pt x="6379210" y="425450"/>
                    </a:cubicBezTo>
                    <a:cubicBezTo>
                      <a:pt x="6370320" y="416560"/>
                      <a:pt x="6366510" y="410210"/>
                      <a:pt x="6362700" y="394970"/>
                    </a:cubicBezTo>
                    <a:cubicBezTo>
                      <a:pt x="6355080" y="355600"/>
                      <a:pt x="6361430" y="210820"/>
                      <a:pt x="6383020" y="171450"/>
                    </a:cubicBezTo>
                    <a:cubicBezTo>
                      <a:pt x="6393180" y="152400"/>
                      <a:pt x="6408420" y="143510"/>
                      <a:pt x="6423660" y="138430"/>
                    </a:cubicBezTo>
                    <a:cubicBezTo>
                      <a:pt x="6438900" y="133350"/>
                      <a:pt x="6460490" y="130810"/>
                      <a:pt x="6475729" y="138430"/>
                    </a:cubicBezTo>
                    <a:cubicBezTo>
                      <a:pt x="6493510" y="146050"/>
                      <a:pt x="6511290" y="168910"/>
                      <a:pt x="6520179" y="191770"/>
                    </a:cubicBezTo>
                    <a:cubicBezTo>
                      <a:pt x="6531610" y="219710"/>
                      <a:pt x="6527800" y="271780"/>
                      <a:pt x="6523990" y="299720"/>
                    </a:cubicBezTo>
                    <a:cubicBezTo>
                      <a:pt x="6521450" y="318770"/>
                      <a:pt x="6518910" y="332740"/>
                      <a:pt x="6508750" y="345440"/>
                    </a:cubicBezTo>
                    <a:cubicBezTo>
                      <a:pt x="6496050" y="360680"/>
                      <a:pt x="6465570" y="377190"/>
                      <a:pt x="6445250" y="375920"/>
                    </a:cubicBezTo>
                    <a:cubicBezTo>
                      <a:pt x="6424930" y="374650"/>
                      <a:pt x="6395720" y="355600"/>
                      <a:pt x="6384290" y="339090"/>
                    </a:cubicBezTo>
                    <a:cubicBezTo>
                      <a:pt x="6375400" y="326390"/>
                      <a:pt x="6372860" y="307340"/>
                      <a:pt x="6374130" y="292100"/>
                    </a:cubicBezTo>
                    <a:cubicBezTo>
                      <a:pt x="6375400" y="276860"/>
                      <a:pt x="6381750" y="259080"/>
                      <a:pt x="6393180" y="248920"/>
                    </a:cubicBezTo>
                    <a:cubicBezTo>
                      <a:pt x="6407150" y="236220"/>
                      <a:pt x="6440170" y="222250"/>
                      <a:pt x="6460490" y="226060"/>
                    </a:cubicBezTo>
                    <a:cubicBezTo>
                      <a:pt x="6480810" y="229870"/>
                      <a:pt x="6506210" y="251460"/>
                      <a:pt x="6516370" y="267970"/>
                    </a:cubicBezTo>
                    <a:cubicBezTo>
                      <a:pt x="6523990" y="281940"/>
                      <a:pt x="6525260" y="300990"/>
                      <a:pt x="6521450" y="316230"/>
                    </a:cubicBezTo>
                    <a:cubicBezTo>
                      <a:pt x="6517640" y="331470"/>
                      <a:pt x="6508750" y="347980"/>
                      <a:pt x="6497320" y="358140"/>
                    </a:cubicBezTo>
                    <a:cubicBezTo>
                      <a:pt x="6485890" y="368300"/>
                      <a:pt x="6468110" y="374650"/>
                      <a:pt x="6452870" y="375920"/>
                    </a:cubicBezTo>
                    <a:cubicBezTo>
                      <a:pt x="6437630" y="377190"/>
                      <a:pt x="6418580" y="373380"/>
                      <a:pt x="6405880" y="363220"/>
                    </a:cubicBezTo>
                    <a:cubicBezTo>
                      <a:pt x="6390640" y="350520"/>
                      <a:pt x="6379210" y="325120"/>
                      <a:pt x="6372860" y="300990"/>
                    </a:cubicBezTo>
                    <a:cubicBezTo>
                      <a:pt x="6366510" y="273050"/>
                      <a:pt x="6369050" y="231140"/>
                      <a:pt x="6374130" y="205740"/>
                    </a:cubicBezTo>
                    <a:cubicBezTo>
                      <a:pt x="6377940" y="186690"/>
                      <a:pt x="6381750" y="168910"/>
                      <a:pt x="6393180" y="157480"/>
                    </a:cubicBezTo>
                    <a:cubicBezTo>
                      <a:pt x="6404610" y="144780"/>
                      <a:pt x="6423660" y="134620"/>
                      <a:pt x="6440170" y="133350"/>
                    </a:cubicBezTo>
                    <a:cubicBezTo>
                      <a:pt x="6460490" y="132080"/>
                      <a:pt x="6490970" y="146050"/>
                      <a:pt x="6504940" y="160020"/>
                    </a:cubicBezTo>
                    <a:cubicBezTo>
                      <a:pt x="6516370" y="172720"/>
                      <a:pt x="6520179" y="187960"/>
                      <a:pt x="6522720" y="209550"/>
                    </a:cubicBezTo>
                    <a:cubicBezTo>
                      <a:pt x="6527800" y="251460"/>
                      <a:pt x="6515100" y="356870"/>
                      <a:pt x="6504940" y="392430"/>
                    </a:cubicBezTo>
                    <a:cubicBezTo>
                      <a:pt x="6501129" y="407670"/>
                      <a:pt x="6498590" y="415290"/>
                      <a:pt x="6489700" y="424180"/>
                    </a:cubicBezTo>
                    <a:cubicBezTo>
                      <a:pt x="6477000" y="436880"/>
                      <a:pt x="6445250" y="450850"/>
                      <a:pt x="6426200" y="449580"/>
                    </a:cubicBezTo>
                    <a:cubicBezTo>
                      <a:pt x="6409690" y="448310"/>
                      <a:pt x="6395720" y="443230"/>
                      <a:pt x="6379210" y="425450"/>
                    </a:cubicBezTo>
                    <a:cubicBezTo>
                      <a:pt x="6338570" y="381000"/>
                      <a:pt x="6225540" y="129540"/>
                      <a:pt x="6249670" y="106680"/>
                    </a:cubicBezTo>
                    <a:cubicBezTo>
                      <a:pt x="6264910" y="92710"/>
                      <a:pt x="6353810" y="132080"/>
                      <a:pt x="6377940" y="166370"/>
                    </a:cubicBezTo>
                    <a:cubicBezTo>
                      <a:pt x="6404610" y="203200"/>
                      <a:pt x="6398260" y="293370"/>
                      <a:pt x="6394450" y="326390"/>
                    </a:cubicBezTo>
                    <a:cubicBezTo>
                      <a:pt x="6391910" y="341630"/>
                      <a:pt x="6389370" y="349250"/>
                      <a:pt x="6381750" y="359410"/>
                    </a:cubicBezTo>
                    <a:cubicBezTo>
                      <a:pt x="6372860" y="370840"/>
                      <a:pt x="6353810" y="384810"/>
                      <a:pt x="6338570" y="388620"/>
                    </a:cubicBezTo>
                    <a:cubicBezTo>
                      <a:pt x="6322060" y="392430"/>
                      <a:pt x="6300470" y="388620"/>
                      <a:pt x="6286500" y="381000"/>
                    </a:cubicBezTo>
                    <a:cubicBezTo>
                      <a:pt x="6272530" y="373380"/>
                      <a:pt x="6259830" y="363220"/>
                      <a:pt x="6252210" y="341630"/>
                    </a:cubicBezTo>
                    <a:cubicBezTo>
                      <a:pt x="6234430" y="289560"/>
                      <a:pt x="6245860" y="81280"/>
                      <a:pt x="6277610" y="33020"/>
                    </a:cubicBezTo>
                    <a:cubicBezTo>
                      <a:pt x="6292850" y="10160"/>
                      <a:pt x="6319520" y="2540"/>
                      <a:pt x="6338570" y="1270"/>
                    </a:cubicBezTo>
                    <a:cubicBezTo>
                      <a:pt x="6355080" y="0"/>
                      <a:pt x="6376670" y="10160"/>
                      <a:pt x="6388100" y="19050"/>
                    </a:cubicBezTo>
                    <a:cubicBezTo>
                      <a:pt x="6398260" y="26670"/>
                      <a:pt x="6404610" y="35560"/>
                      <a:pt x="6408420" y="48260"/>
                    </a:cubicBezTo>
                    <a:cubicBezTo>
                      <a:pt x="6412230" y="66040"/>
                      <a:pt x="6412230" y="102870"/>
                      <a:pt x="6400800" y="116840"/>
                    </a:cubicBezTo>
                    <a:cubicBezTo>
                      <a:pt x="6391910" y="128270"/>
                      <a:pt x="6374130" y="119380"/>
                      <a:pt x="6357620" y="132080"/>
                    </a:cubicBezTo>
                    <a:cubicBezTo>
                      <a:pt x="6320790" y="160020"/>
                      <a:pt x="6264910" y="281940"/>
                      <a:pt x="6224270" y="328930"/>
                    </a:cubicBezTo>
                    <a:cubicBezTo>
                      <a:pt x="6197600" y="359410"/>
                      <a:pt x="6179820" y="384810"/>
                      <a:pt x="6150610" y="397510"/>
                    </a:cubicBezTo>
                    <a:cubicBezTo>
                      <a:pt x="6120130" y="410210"/>
                      <a:pt x="6073140" y="417830"/>
                      <a:pt x="6042660" y="405130"/>
                    </a:cubicBezTo>
                    <a:cubicBezTo>
                      <a:pt x="6012180" y="392430"/>
                      <a:pt x="5979160" y="350520"/>
                      <a:pt x="5970270" y="320040"/>
                    </a:cubicBezTo>
                    <a:cubicBezTo>
                      <a:pt x="5962650" y="294640"/>
                      <a:pt x="5971540" y="265430"/>
                      <a:pt x="5982970" y="240030"/>
                    </a:cubicBezTo>
                    <a:cubicBezTo>
                      <a:pt x="5995670" y="212090"/>
                      <a:pt x="6019800" y="184150"/>
                      <a:pt x="6043930" y="158750"/>
                    </a:cubicBezTo>
                    <a:cubicBezTo>
                      <a:pt x="6070600" y="130810"/>
                      <a:pt x="6104890" y="102870"/>
                      <a:pt x="6140450" y="82550"/>
                    </a:cubicBezTo>
                    <a:cubicBezTo>
                      <a:pt x="6178550" y="60960"/>
                      <a:pt x="6224270" y="39370"/>
                      <a:pt x="6266180" y="31750"/>
                    </a:cubicBezTo>
                    <a:cubicBezTo>
                      <a:pt x="6305550" y="25400"/>
                      <a:pt x="6341110" y="26670"/>
                      <a:pt x="6385560" y="38100"/>
                    </a:cubicBezTo>
                    <a:cubicBezTo>
                      <a:pt x="6446520" y="54610"/>
                      <a:pt x="6569710" y="95250"/>
                      <a:pt x="6592570" y="144780"/>
                    </a:cubicBezTo>
                    <a:cubicBezTo>
                      <a:pt x="6610350" y="185420"/>
                      <a:pt x="6582410" y="259080"/>
                      <a:pt x="6553200" y="297180"/>
                    </a:cubicBezTo>
                    <a:cubicBezTo>
                      <a:pt x="6522720" y="336550"/>
                      <a:pt x="6460490" y="361950"/>
                      <a:pt x="6412230" y="377190"/>
                    </a:cubicBezTo>
                    <a:cubicBezTo>
                      <a:pt x="6369050" y="391160"/>
                      <a:pt x="6315710" y="405130"/>
                      <a:pt x="6281420" y="393700"/>
                    </a:cubicBezTo>
                    <a:cubicBezTo>
                      <a:pt x="6252210" y="384810"/>
                      <a:pt x="6234430" y="359410"/>
                      <a:pt x="6214110" y="330200"/>
                    </a:cubicBezTo>
                    <a:cubicBezTo>
                      <a:pt x="6182360" y="285750"/>
                      <a:pt x="6132830" y="181610"/>
                      <a:pt x="6131560" y="138430"/>
                    </a:cubicBezTo>
                    <a:cubicBezTo>
                      <a:pt x="6131560" y="116840"/>
                      <a:pt x="6139180" y="100330"/>
                      <a:pt x="6150610" y="87630"/>
                    </a:cubicBezTo>
                    <a:cubicBezTo>
                      <a:pt x="6162040" y="74930"/>
                      <a:pt x="6181090" y="63500"/>
                      <a:pt x="6198870" y="62230"/>
                    </a:cubicBezTo>
                    <a:cubicBezTo>
                      <a:pt x="6219190" y="60960"/>
                      <a:pt x="6252210" y="73660"/>
                      <a:pt x="6266180" y="87630"/>
                    </a:cubicBezTo>
                    <a:cubicBezTo>
                      <a:pt x="6278880" y="100330"/>
                      <a:pt x="6281420" y="116840"/>
                      <a:pt x="6285230" y="138430"/>
                    </a:cubicBezTo>
                    <a:cubicBezTo>
                      <a:pt x="6291580" y="176530"/>
                      <a:pt x="6291580" y="269240"/>
                      <a:pt x="6275070" y="302260"/>
                    </a:cubicBezTo>
                    <a:cubicBezTo>
                      <a:pt x="6266180" y="321310"/>
                      <a:pt x="6249670" y="331470"/>
                      <a:pt x="6235700" y="337820"/>
                    </a:cubicBezTo>
                    <a:cubicBezTo>
                      <a:pt x="6224270" y="342900"/>
                      <a:pt x="6210300" y="342900"/>
                      <a:pt x="6198870" y="341630"/>
                    </a:cubicBezTo>
                    <a:cubicBezTo>
                      <a:pt x="6187440" y="340360"/>
                      <a:pt x="6176010" y="336550"/>
                      <a:pt x="6165850" y="328930"/>
                    </a:cubicBezTo>
                    <a:cubicBezTo>
                      <a:pt x="6154420" y="320040"/>
                      <a:pt x="6141720" y="304800"/>
                      <a:pt x="6135370" y="284480"/>
                    </a:cubicBezTo>
                    <a:cubicBezTo>
                      <a:pt x="6125210" y="252730"/>
                      <a:pt x="6127750" y="179070"/>
                      <a:pt x="6136640" y="146050"/>
                    </a:cubicBezTo>
                    <a:cubicBezTo>
                      <a:pt x="6141720" y="125730"/>
                      <a:pt x="6150610" y="111760"/>
                      <a:pt x="6163310" y="101600"/>
                    </a:cubicBezTo>
                    <a:cubicBezTo>
                      <a:pt x="6176010" y="91440"/>
                      <a:pt x="6196330" y="83820"/>
                      <a:pt x="6212840" y="85090"/>
                    </a:cubicBezTo>
                    <a:cubicBezTo>
                      <a:pt x="6229350" y="86360"/>
                      <a:pt x="6248400" y="93980"/>
                      <a:pt x="6259830" y="105410"/>
                    </a:cubicBezTo>
                    <a:cubicBezTo>
                      <a:pt x="6271260" y="116840"/>
                      <a:pt x="6280150" y="130810"/>
                      <a:pt x="6282690" y="152400"/>
                    </a:cubicBezTo>
                    <a:cubicBezTo>
                      <a:pt x="6286500" y="190500"/>
                      <a:pt x="6258560" y="306070"/>
                      <a:pt x="6242050" y="318770"/>
                    </a:cubicBezTo>
                    <a:cubicBezTo>
                      <a:pt x="6236970" y="322580"/>
                      <a:pt x="6231890" y="320040"/>
                      <a:pt x="6225540" y="318770"/>
                    </a:cubicBezTo>
                    <a:cubicBezTo>
                      <a:pt x="6214110" y="316230"/>
                      <a:pt x="6189980" y="309880"/>
                      <a:pt x="6179820" y="297180"/>
                    </a:cubicBezTo>
                    <a:cubicBezTo>
                      <a:pt x="6168390" y="283210"/>
                      <a:pt x="6160770" y="251460"/>
                      <a:pt x="6162040" y="233680"/>
                    </a:cubicBezTo>
                    <a:cubicBezTo>
                      <a:pt x="6163310" y="220980"/>
                      <a:pt x="6168390" y="212090"/>
                      <a:pt x="6177280" y="201930"/>
                    </a:cubicBezTo>
                    <a:cubicBezTo>
                      <a:pt x="6189980" y="186690"/>
                      <a:pt x="6212840" y="160020"/>
                      <a:pt x="6239510" y="161290"/>
                    </a:cubicBezTo>
                    <a:cubicBezTo>
                      <a:pt x="6290310" y="162560"/>
                      <a:pt x="6351270" y="285750"/>
                      <a:pt x="6452870" y="320040"/>
                    </a:cubicBezTo>
                    <a:cubicBezTo>
                      <a:pt x="6626860" y="379730"/>
                      <a:pt x="6922770" y="336550"/>
                      <a:pt x="7237729" y="340360"/>
                    </a:cubicBezTo>
                    <a:cubicBezTo>
                      <a:pt x="7711440" y="346710"/>
                      <a:pt x="8870950" y="298450"/>
                      <a:pt x="9017000" y="341630"/>
                    </a:cubicBezTo>
                    <a:cubicBezTo>
                      <a:pt x="9039860" y="347980"/>
                      <a:pt x="9044940" y="355600"/>
                      <a:pt x="9052560" y="364490"/>
                    </a:cubicBezTo>
                    <a:cubicBezTo>
                      <a:pt x="9058910" y="372110"/>
                      <a:pt x="9061450" y="381000"/>
                      <a:pt x="9062720" y="391160"/>
                    </a:cubicBezTo>
                    <a:cubicBezTo>
                      <a:pt x="9063990" y="403860"/>
                      <a:pt x="9061450" y="421640"/>
                      <a:pt x="9053829" y="433070"/>
                    </a:cubicBezTo>
                    <a:cubicBezTo>
                      <a:pt x="9046210" y="444500"/>
                      <a:pt x="9041129" y="450850"/>
                      <a:pt x="9018270" y="458470"/>
                    </a:cubicBezTo>
                    <a:cubicBezTo>
                      <a:pt x="8892540" y="500380"/>
                      <a:pt x="7854950" y="468630"/>
                      <a:pt x="7651750" y="495300"/>
                    </a:cubicBezTo>
                    <a:cubicBezTo>
                      <a:pt x="7592060" y="502920"/>
                      <a:pt x="7566660" y="523240"/>
                      <a:pt x="7538720" y="521970"/>
                    </a:cubicBezTo>
                    <a:cubicBezTo>
                      <a:pt x="7522210" y="520700"/>
                      <a:pt x="7508240" y="516890"/>
                      <a:pt x="7498080" y="508000"/>
                    </a:cubicBezTo>
                    <a:cubicBezTo>
                      <a:pt x="7487920" y="499110"/>
                      <a:pt x="7479030" y="483870"/>
                      <a:pt x="7476490" y="471170"/>
                    </a:cubicBezTo>
                    <a:cubicBezTo>
                      <a:pt x="7473950" y="458470"/>
                      <a:pt x="7477760" y="440690"/>
                      <a:pt x="7485380" y="429260"/>
                    </a:cubicBezTo>
                    <a:cubicBezTo>
                      <a:pt x="7493000" y="417830"/>
                      <a:pt x="7498080" y="410210"/>
                      <a:pt x="7519670" y="402590"/>
                    </a:cubicBezTo>
                    <a:cubicBezTo>
                      <a:pt x="7626350" y="363220"/>
                      <a:pt x="8337550" y="370840"/>
                      <a:pt x="8577580" y="342900"/>
                    </a:cubicBezTo>
                    <a:cubicBezTo>
                      <a:pt x="8702040" y="328930"/>
                      <a:pt x="8789670" y="313690"/>
                      <a:pt x="8860790" y="293370"/>
                    </a:cubicBezTo>
                    <a:cubicBezTo>
                      <a:pt x="8905240" y="280670"/>
                      <a:pt x="8939530" y="250190"/>
                      <a:pt x="8966200" y="250190"/>
                    </a:cubicBezTo>
                    <a:cubicBezTo>
                      <a:pt x="8982710" y="250190"/>
                      <a:pt x="8996680" y="257810"/>
                      <a:pt x="9006840" y="265430"/>
                    </a:cubicBezTo>
                    <a:cubicBezTo>
                      <a:pt x="9014460" y="271780"/>
                      <a:pt x="9020810" y="279400"/>
                      <a:pt x="9023350" y="289560"/>
                    </a:cubicBezTo>
                    <a:cubicBezTo>
                      <a:pt x="9027160" y="303530"/>
                      <a:pt x="9025890" y="331470"/>
                      <a:pt x="9017000" y="345440"/>
                    </a:cubicBezTo>
                    <a:cubicBezTo>
                      <a:pt x="9008110" y="359410"/>
                      <a:pt x="8996680" y="363220"/>
                      <a:pt x="8967470" y="370840"/>
                    </a:cubicBezTo>
                    <a:cubicBezTo>
                      <a:pt x="8839200" y="402590"/>
                      <a:pt x="8026400" y="365760"/>
                      <a:pt x="7847330" y="383540"/>
                    </a:cubicBezTo>
                    <a:cubicBezTo>
                      <a:pt x="7790180" y="388620"/>
                      <a:pt x="7763510" y="406400"/>
                      <a:pt x="7735570" y="403860"/>
                    </a:cubicBezTo>
                    <a:cubicBezTo>
                      <a:pt x="7719060" y="402590"/>
                      <a:pt x="7705090" y="397510"/>
                      <a:pt x="7696200" y="387350"/>
                    </a:cubicBezTo>
                    <a:cubicBezTo>
                      <a:pt x="7686040" y="375920"/>
                      <a:pt x="7677150" y="350520"/>
                      <a:pt x="7678420" y="335280"/>
                    </a:cubicBezTo>
                    <a:cubicBezTo>
                      <a:pt x="7679690" y="321310"/>
                      <a:pt x="7688580" y="307340"/>
                      <a:pt x="7698740" y="298450"/>
                    </a:cubicBezTo>
                    <a:cubicBezTo>
                      <a:pt x="7708900" y="289560"/>
                      <a:pt x="7721600" y="285750"/>
                      <a:pt x="7738110" y="284480"/>
                    </a:cubicBezTo>
                    <a:cubicBezTo>
                      <a:pt x="7767320" y="281940"/>
                      <a:pt x="7801610" y="297180"/>
                      <a:pt x="7858760" y="302260"/>
                    </a:cubicBezTo>
                    <a:cubicBezTo>
                      <a:pt x="7993380" y="314960"/>
                      <a:pt x="8294370" y="321310"/>
                      <a:pt x="8544560" y="327660"/>
                    </a:cubicBezTo>
                    <a:cubicBezTo>
                      <a:pt x="8848090" y="335280"/>
                      <a:pt x="9462770" y="317500"/>
                      <a:pt x="9554210" y="340360"/>
                    </a:cubicBezTo>
                    <a:cubicBezTo>
                      <a:pt x="9569450" y="344170"/>
                      <a:pt x="9571990" y="345440"/>
                      <a:pt x="9579610" y="353060"/>
                    </a:cubicBezTo>
                    <a:cubicBezTo>
                      <a:pt x="9588500" y="361950"/>
                      <a:pt x="9597390" y="378460"/>
                      <a:pt x="9598660" y="391160"/>
                    </a:cubicBezTo>
                    <a:cubicBezTo>
                      <a:pt x="9599930" y="403860"/>
                      <a:pt x="9596120" y="421640"/>
                      <a:pt x="9588500" y="431800"/>
                    </a:cubicBezTo>
                    <a:cubicBezTo>
                      <a:pt x="9580880" y="443230"/>
                      <a:pt x="9577070" y="448310"/>
                      <a:pt x="9554210" y="455930"/>
                    </a:cubicBezTo>
                    <a:cubicBezTo>
                      <a:pt x="9391650" y="508000"/>
                      <a:pt x="7505700" y="528320"/>
                      <a:pt x="7340600" y="478790"/>
                    </a:cubicBezTo>
                    <a:cubicBezTo>
                      <a:pt x="7317740" y="472440"/>
                      <a:pt x="7312660" y="464820"/>
                      <a:pt x="7305040" y="454660"/>
                    </a:cubicBezTo>
                    <a:cubicBezTo>
                      <a:pt x="7298690" y="447040"/>
                      <a:pt x="7294880" y="436880"/>
                      <a:pt x="7293610" y="426720"/>
                    </a:cubicBezTo>
                    <a:cubicBezTo>
                      <a:pt x="7292340" y="414020"/>
                      <a:pt x="7296150" y="396240"/>
                      <a:pt x="7303770" y="384810"/>
                    </a:cubicBezTo>
                    <a:cubicBezTo>
                      <a:pt x="7311390" y="373380"/>
                      <a:pt x="7319010" y="365760"/>
                      <a:pt x="7339330" y="359410"/>
                    </a:cubicBezTo>
                    <a:cubicBezTo>
                      <a:pt x="7414260" y="334010"/>
                      <a:pt x="7773670" y="355600"/>
                      <a:pt x="7905750" y="342900"/>
                    </a:cubicBezTo>
                    <a:cubicBezTo>
                      <a:pt x="7978140" y="335280"/>
                      <a:pt x="8034020" y="311150"/>
                      <a:pt x="8070850" y="314960"/>
                    </a:cubicBezTo>
                    <a:cubicBezTo>
                      <a:pt x="8089900" y="316230"/>
                      <a:pt x="8101330" y="321310"/>
                      <a:pt x="8111490" y="330200"/>
                    </a:cubicBezTo>
                    <a:cubicBezTo>
                      <a:pt x="8121650" y="339090"/>
                      <a:pt x="8130540" y="354330"/>
                      <a:pt x="8131810" y="368300"/>
                    </a:cubicBezTo>
                    <a:cubicBezTo>
                      <a:pt x="8133080" y="381000"/>
                      <a:pt x="8129270" y="398780"/>
                      <a:pt x="8121650" y="410210"/>
                    </a:cubicBezTo>
                    <a:cubicBezTo>
                      <a:pt x="8114030" y="421640"/>
                      <a:pt x="8107680" y="427990"/>
                      <a:pt x="8086090" y="435610"/>
                    </a:cubicBezTo>
                    <a:cubicBezTo>
                      <a:pt x="7976870" y="472440"/>
                      <a:pt x="7131050" y="486410"/>
                      <a:pt x="7005320" y="457200"/>
                    </a:cubicBezTo>
                    <a:cubicBezTo>
                      <a:pt x="6976110" y="450850"/>
                      <a:pt x="6964680" y="445770"/>
                      <a:pt x="6955790" y="431800"/>
                    </a:cubicBezTo>
                    <a:cubicBezTo>
                      <a:pt x="6946900" y="419100"/>
                      <a:pt x="6944360" y="392430"/>
                      <a:pt x="6949440" y="377190"/>
                    </a:cubicBezTo>
                    <a:cubicBezTo>
                      <a:pt x="6954520" y="361950"/>
                      <a:pt x="6965950" y="349250"/>
                      <a:pt x="6990080" y="339090"/>
                    </a:cubicBezTo>
                    <a:cubicBezTo>
                      <a:pt x="7063740" y="309880"/>
                      <a:pt x="7373620" y="340360"/>
                      <a:pt x="7509510" y="334010"/>
                    </a:cubicBezTo>
                    <a:cubicBezTo>
                      <a:pt x="7598410" y="330200"/>
                      <a:pt x="7687310" y="307340"/>
                      <a:pt x="7727950" y="317500"/>
                    </a:cubicBezTo>
                    <a:cubicBezTo>
                      <a:pt x="7745730" y="322580"/>
                      <a:pt x="7755890" y="330200"/>
                      <a:pt x="7763510" y="340360"/>
                    </a:cubicBezTo>
                    <a:cubicBezTo>
                      <a:pt x="7771130" y="351790"/>
                      <a:pt x="7776210" y="369570"/>
                      <a:pt x="7774940" y="382270"/>
                    </a:cubicBezTo>
                    <a:cubicBezTo>
                      <a:pt x="7773670" y="394970"/>
                      <a:pt x="7766050" y="410210"/>
                      <a:pt x="7755890" y="419100"/>
                    </a:cubicBezTo>
                    <a:cubicBezTo>
                      <a:pt x="7745730" y="427990"/>
                      <a:pt x="7731760" y="433070"/>
                      <a:pt x="7716520" y="435610"/>
                    </a:cubicBezTo>
                    <a:cubicBezTo>
                      <a:pt x="7698740" y="438150"/>
                      <a:pt x="7673340" y="435610"/>
                      <a:pt x="7658100" y="427990"/>
                    </a:cubicBezTo>
                    <a:cubicBezTo>
                      <a:pt x="7645400" y="421640"/>
                      <a:pt x="7633970" y="410210"/>
                      <a:pt x="7628890" y="397510"/>
                    </a:cubicBezTo>
                    <a:cubicBezTo>
                      <a:pt x="7623810" y="384810"/>
                      <a:pt x="7622540" y="367030"/>
                      <a:pt x="7627620" y="354330"/>
                    </a:cubicBezTo>
                    <a:cubicBezTo>
                      <a:pt x="7633970" y="339090"/>
                      <a:pt x="7641590" y="327660"/>
                      <a:pt x="7668260" y="316230"/>
                    </a:cubicBezTo>
                    <a:cubicBezTo>
                      <a:pt x="7785100" y="266700"/>
                      <a:pt x="8459470" y="292100"/>
                      <a:pt x="8768080" y="269240"/>
                    </a:cubicBezTo>
                    <a:cubicBezTo>
                      <a:pt x="8994140" y="252730"/>
                      <a:pt x="9271000" y="198120"/>
                      <a:pt x="9352280" y="207010"/>
                    </a:cubicBezTo>
                    <a:cubicBezTo>
                      <a:pt x="9373870" y="209550"/>
                      <a:pt x="9382760" y="212090"/>
                      <a:pt x="9392920" y="220980"/>
                    </a:cubicBezTo>
                    <a:cubicBezTo>
                      <a:pt x="9403080" y="229870"/>
                      <a:pt x="9411970" y="245110"/>
                      <a:pt x="9413240" y="259080"/>
                    </a:cubicBezTo>
                    <a:cubicBezTo>
                      <a:pt x="9414510" y="271780"/>
                      <a:pt x="9411970" y="289560"/>
                      <a:pt x="9404350" y="300990"/>
                    </a:cubicBezTo>
                    <a:cubicBezTo>
                      <a:pt x="9396730" y="312420"/>
                      <a:pt x="9389110" y="318770"/>
                      <a:pt x="9368790" y="326390"/>
                    </a:cubicBezTo>
                    <a:cubicBezTo>
                      <a:pt x="9293860" y="351790"/>
                      <a:pt x="8870950" y="369570"/>
                      <a:pt x="8798560" y="346710"/>
                    </a:cubicBezTo>
                    <a:cubicBezTo>
                      <a:pt x="8779510" y="340360"/>
                      <a:pt x="8773160" y="334010"/>
                      <a:pt x="8765540" y="322580"/>
                    </a:cubicBezTo>
                    <a:cubicBezTo>
                      <a:pt x="8757920" y="311150"/>
                      <a:pt x="8754110" y="293370"/>
                      <a:pt x="8756650" y="280670"/>
                    </a:cubicBezTo>
                    <a:cubicBezTo>
                      <a:pt x="8759190" y="267970"/>
                      <a:pt x="8766810" y="252730"/>
                      <a:pt x="8776970" y="245110"/>
                    </a:cubicBezTo>
                    <a:cubicBezTo>
                      <a:pt x="8787130" y="236220"/>
                      <a:pt x="8793480" y="234950"/>
                      <a:pt x="8816340" y="231140"/>
                    </a:cubicBezTo>
                    <a:cubicBezTo>
                      <a:pt x="8930640" y="214630"/>
                      <a:pt x="9776460" y="247650"/>
                      <a:pt x="9888220" y="280670"/>
                    </a:cubicBezTo>
                    <a:cubicBezTo>
                      <a:pt x="9911080" y="287020"/>
                      <a:pt x="9917430" y="293370"/>
                      <a:pt x="9926320" y="302260"/>
                    </a:cubicBezTo>
                    <a:cubicBezTo>
                      <a:pt x="9932670" y="309880"/>
                      <a:pt x="9937750" y="317500"/>
                      <a:pt x="9939020" y="327660"/>
                    </a:cubicBezTo>
                    <a:cubicBezTo>
                      <a:pt x="9940290" y="341630"/>
                      <a:pt x="9937750" y="368300"/>
                      <a:pt x="9925050" y="382270"/>
                    </a:cubicBezTo>
                    <a:cubicBezTo>
                      <a:pt x="9908540" y="398780"/>
                      <a:pt x="9881870" y="400050"/>
                      <a:pt x="9838690" y="410210"/>
                    </a:cubicBezTo>
                    <a:cubicBezTo>
                      <a:pt x="9721850" y="436880"/>
                      <a:pt x="9245600" y="504190"/>
                      <a:pt x="9168130" y="501650"/>
                    </a:cubicBezTo>
                    <a:cubicBezTo>
                      <a:pt x="9151620" y="500380"/>
                      <a:pt x="9147810" y="500380"/>
                      <a:pt x="9138920" y="495300"/>
                    </a:cubicBezTo>
                    <a:cubicBezTo>
                      <a:pt x="9127490" y="488950"/>
                      <a:pt x="9114790" y="476250"/>
                      <a:pt x="9109710" y="463550"/>
                    </a:cubicBezTo>
                    <a:cubicBezTo>
                      <a:pt x="9104630" y="450850"/>
                      <a:pt x="9104630" y="433070"/>
                      <a:pt x="9108440" y="420370"/>
                    </a:cubicBezTo>
                    <a:cubicBezTo>
                      <a:pt x="9112250" y="407670"/>
                      <a:pt x="9126220" y="393700"/>
                      <a:pt x="9136380" y="387350"/>
                    </a:cubicBezTo>
                    <a:cubicBezTo>
                      <a:pt x="9145270" y="382270"/>
                      <a:pt x="9147810" y="382270"/>
                      <a:pt x="9164320" y="379730"/>
                    </a:cubicBezTo>
                    <a:cubicBezTo>
                      <a:pt x="9257030" y="365760"/>
                      <a:pt x="10017760" y="320040"/>
                      <a:pt x="10124440" y="337820"/>
                    </a:cubicBezTo>
                    <a:cubicBezTo>
                      <a:pt x="10147300" y="341630"/>
                      <a:pt x="10153650" y="344170"/>
                      <a:pt x="10163810" y="353060"/>
                    </a:cubicBezTo>
                    <a:cubicBezTo>
                      <a:pt x="10173970" y="361950"/>
                      <a:pt x="10181590" y="378460"/>
                      <a:pt x="10182860" y="391160"/>
                    </a:cubicBezTo>
                    <a:cubicBezTo>
                      <a:pt x="10184130" y="403860"/>
                      <a:pt x="10180320" y="421640"/>
                      <a:pt x="10172700" y="431800"/>
                    </a:cubicBezTo>
                    <a:cubicBezTo>
                      <a:pt x="10165080" y="443230"/>
                      <a:pt x="10158730" y="449580"/>
                      <a:pt x="10138410" y="455930"/>
                    </a:cubicBezTo>
                    <a:cubicBezTo>
                      <a:pt x="10057130" y="482600"/>
                      <a:pt x="9551670" y="487680"/>
                      <a:pt x="9466580" y="461010"/>
                    </a:cubicBezTo>
                    <a:cubicBezTo>
                      <a:pt x="9443720" y="454660"/>
                      <a:pt x="9436100" y="445770"/>
                      <a:pt x="9428480" y="434340"/>
                    </a:cubicBezTo>
                    <a:cubicBezTo>
                      <a:pt x="9420860" y="422910"/>
                      <a:pt x="9417050" y="403860"/>
                      <a:pt x="9418320" y="389890"/>
                    </a:cubicBezTo>
                    <a:cubicBezTo>
                      <a:pt x="9419590" y="375920"/>
                      <a:pt x="9428480" y="358140"/>
                      <a:pt x="9438640" y="349250"/>
                    </a:cubicBezTo>
                    <a:cubicBezTo>
                      <a:pt x="9448800" y="339090"/>
                      <a:pt x="9460230" y="336550"/>
                      <a:pt x="9481820" y="332740"/>
                    </a:cubicBezTo>
                    <a:cubicBezTo>
                      <a:pt x="9538970" y="322580"/>
                      <a:pt x="9759950" y="322580"/>
                      <a:pt x="9809480" y="344170"/>
                    </a:cubicBezTo>
                    <a:cubicBezTo>
                      <a:pt x="9827260" y="351790"/>
                      <a:pt x="9834880" y="364490"/>
                      <a:pt x="9839960" y="375920"/>
                    </a:cubicBezTo>
                    <a:cubicBezTo>
                      <a:pt x="9845040" y="384810"/>
                      <a:pt x="9847580" y="394970"/>
                      <a:pt x="9845040" y="405130"/>
                    </a:cubicBezTo>
                    <a:cubicBezTo>
                      <a:pt x="9842500" y="419100"/>
                      <a:pt x="9834880" y="441960"/>
                      <a:pt x="9814560" y="453390"/>
                    </a:cubicBezTo>
                    <a:cubicBezTo>
                      <a:pt x="9767570" y="481330"/>
                      <a:pt x="9613900" y="462280"/>
                      <a:pt x="9516110" y="472440"/>
                    </a:cubicBezTo>
                    <a:cubicBezTo>
                      <a:pt x="9422130" y="482600"/>
                      <a:pt x="9292590" y="520700"/>
                      <a:pt x="9237980" y="511810"/>
                    </a:cubicBezTo>
                    <a:cubicBezTo>
                      <a:pt x="9213850" y="508000"/>
                      <a:pt x="9197340" y="496570"/>
                      <a:pt x="9187180" y="485140"/>
                    </a:cubicBezTo>
                    <a:cubicBezTo>
                      <a:pt x="9180830" y="477520"/>
                      <a:pt x="9178290" y="468630"/>
                      <a:pt x="9177020" y="458470"/>
                    </a:cubicBezTo>
                    <a:cubicBezTo>
                      <a:pt x="9175750" y="445770"/>
                      <a:pt x="9178290" y="426720"/>
                      <a:pt x="9187180" y="415290"/>
                    </a:cubicBezTo>
                    <a:cubicBezTo>
                      <a:pt x="9197340" y="402590"/>
                      <a:pt x="9222740" y="389890"/>
                      <a:pt x="9237980" y="389890"/>
                    </a:cubicBezTo>
                    <a:cubicBezTo>
                      <a:pt x="9249410" y="389890"/>
                      <a:pt x="9249410" y="400050"/>
                      <a:pt x="9267190" y="403860"/>
                    </a:cubicBezTo>
                    <a:cubicBezTo>
                      <a:pt x="9358630" y="424180"/>
                      <a:pt x="10067290" y="386080"/>
                      <a:pt x="10172700" y="403860"/>
                    </a:cubicBezTo>
                    <a:cubicBezTo>
                      <a:pt x="10195560" y="407670"/>
                      <a:pt x="10203180" y="410210"/>
                      <a:pt x="10213340" y="417830"/>
                    </a:cubicBezTo>
                    <a:cubicBezTo>
                      <a:pt x="10220960" y="424180"/>
                      <a:pt x="10226040" y="431800"/>
                      <a:pt x="10229850" y="441960"/>
                    </a:cubicBezTo>
                    <a:cubicBezTo>
                      <a:pt x="10233660" y="453390"/>
                      <a:pt x="10234930" y="473710"/>
                      <a:pt x="10231120" y="485140"/>
                    </a:cubicBezTo>
                    <a:cubicBezTo>
                      <a:pt x="10228580" y="495300"/>
                      <a:pt x="10222230" y="502920"/>
                      <a:pt x="10214610" y="509270"/>
                    </a:cubicBezTo>
                    <a:cubicBezTo>
                      <a:pt x="10204450" y="516890"/>
                      <a:pt x="10198100" y="520700"/>
                      <a:pt x="10175240" y="525780"/>
                    </a:cubicBezTo>
                    <a:cubicBezTo>
                      <a:pt x="10057130" y="549910"/>
                      <a:pt x="9160510" y="575310"/>
                      <a:pt x="9046210" y="543560"/>
                    </a:cubicBezTo>
                    <a:cubicBezTo>
                      <a:pt x="9023350" y="537210"/>
                      <a:pt x="9017000" y="530860"/>
                      <a:pt x="9009380" y="520700"/>
                    </a:cubicBezTo>
                    <a:cubicBezTo>
                      <a:pt x="9001760" y="509270"/>
                      <a:pt x="8996680" y="492760"/>
                      <a:pt x="8997950" y="478790"/>
                    </a:cubicBezTo>
                    <a:cubicBezTo>
                      <a:pt x="8999220" y="464820"/>
                      <a:pt x="9008110" y="448310"/>
                      <a:pt x="9017000" y="439420"/>
                    </a:cubicBezTo>
                    <a:cubicBezTo>
                      <a:pt x="9024620" y="431800"/>
                      <a:pt x="9028430" y="429260"/>
                      <a:pt x="9042400" y="425450"/>
                    </a:cubicBezTo>
                    <a:cubicBezTo>
                      <a:pt x="9102090" y="408940"/>
                      <a:pt x="9385300" y="416560"/>
                      <a:pt x="9528810" y="407670"/>
                    </a:cubicBezTo>
                    <a:cubicBezTo>
                      <a:pt x="9641840" y="400050"/>
                      <a:pt x="9740900" y="392430"/>
                      <a:pt x="9832340" y="379730"/>
                    </a:cubicBezTo>
                    <a:cubicBezTo>
                      <a:pt x="9908540" y="368300"/>
                      <a:pt x="9997440" y="335280"/>
                      <a:pt x="10039350" y="339090"/>
                    </a:cubicBezTo>
                    <a:cubicBezTo>
                      <a:pt x="10058400" y="340360"/>
                      <a:pt x="10069830" y="345440"/>
                      <a:pt x="10079990" y="354330"/>
                    </a:cubicBezTo>
                    <a:cubicBezTo>
                      <a:pt x="10090150" y="363220"/>
                      <a:pt x="10099040" y="378460"/>
                      <a:pt x="10100310" y="391160"/>
                    </a:cubicBezTo>
                    <a:cubicBezTo>
                      <a:pt x="10101580" y="403860"/>
                      <a:pt x="10099040" y="421640"/>
                      <a:pt x="10090150" y="433070"/>
                    </a:cubicBezTo>
                    <a:cubicBezTo>
                      <a:pt x="10079990" y="445770"/>
                      <a:pt x="10069830" y="452120"/>
                      <a:pt x="10041890" y="459740"/>
                    </a:cubicBezTo>
                    <a:cubicBezTo>
                      <a:pt x="9927590" y="490220"/>
                      <a:pt x="9199879" y="530860"/>
                      <a:pt x="9103360" y="472440"/>
                    </a:cubicBezTo>
                    <a:cubicBezTo>
                      <a:pt x="9077960" y="457200"/>
                      <a:pt x="9072880" y="430530"/>
                      <a:pt x="9072880" y="412750"/>
                    </a:cubicBezTo>
                    <a:cubicBezTo>
                      <a:pt x="9072880" y="398780"/>
                      <a:pt x="9084310" y="384810"/>
                      <a:pt x="9093200" y="375920"/>
                    </a:cubicBezTo>
                    <a:cubicBezTo>
                      <a:pt x="9100820" y="368300"/>
                      <a:pt x="9104630" y="367030"/>
                      <a:pt x="9119870" y="363220"/>
                    </a:cubicBezTo>
                    <a:cubicBezTo>
                      <a:pt x="9182100" y="349250"/>
                      <a:pt x="9441179" y="368300"/>
                      <a:pt x="9626600" y="374650"/>
                    </a:cubicBezTo>
                    <a:cubicBezTo>
                      <a:pt x="9853930" y="382270"/>
                      <a:pt x="10297160" y="377190"/>
                      <a:pt x="10383520" y="410210"/>
                    </a:cubicBezTo>
                    <a:cubicBezTo>
                      <a:pt x="10403840" y="417830"/>
                      <a:pt x="10410190" y="426720"/>
                      <a:pt x="10416540" y="436880"/>
                    </a:cubicBezTo>
                    <a:cubicBezTo>
                      <a:pt x="10422890" y="445770"/>
                      <a:pt x="10424160" y="455930"/>
                      <a:pt x="10425430" y="464820"/>
                    </a:cubicBezTo>
                    <a:cubicBezTo>
                      <a:pt x="10426700" y="474980"/>
                      <a:pt x="10425430" y="485140"/>
                      <a:pt x="10420350" y="494030"/>
                    </a:cubicBezTo>
                    <a:cubicBezTo>
                      <a:pt x="10414000" y="504190"/>
                      <a:pt x="10407650" y="514350"/>
                      <a:pt x="10389870" y="523240"/>
                    </a:cubicBezTo>
                    <a:cubicBezTo>
                      <a:pt x="10337800" y="549910"/>
                      <a:pt x="10166350" y="566420"/>
                      <a:pt x="10036810" y="584200"/>
                    </a:cubicBezTo>
                    <a:cubicBezTo>
                      <a:pt x="9879330" y="605790"/>
                      <a:pt x="9690100" y="624840"/>
                      <a:pt x="9512300" y="641350"/>
                    </a:cubicBezTo>
                    <a:cubicBezTo>
                      <a:pt x="9330690" y="659130"/>
                      <a:pt x="9146540" y="675640"/>
                      <a:pt x="8958580" y="685800"/>
                    </a:cubicBezTo>
                    <a:cubicBezTo>
                      <a:pt x="8761730" y="695960"/>
                      <a:pt x="8425180" y="735330"/>
                      <a:pt x="8356600" y="703580"/>
                    </a:cubicBezTo>
                    <a:cubicBezTo>
                      <a:pt x="8337550" y="694690"/>
                      <a:pt x="8333740" y="680720"/>
                      <a:pt x="8329930" y="669290"/>
                    </a:cubicBezTo>
                    <a:cubicBezTo>
                      <a:pt x="8326120" y="659130"/>
                      <a:pt x="8327390" y="648970"/>
                      <a:pt x="8328660" y="640080"/>
                    </a:cubicBezTo>
                    <a:cubicBezTo>
                      <a:pt x="8329930" y="631190"/>
                      <a:pt x="8333740" y="621030"/>
                      <a:pt x="8340090" y="613410"/>
                    </a:cubicBezTo>
                    <a:cubicBezTo>
                      <a:pt x="8347710" y="604520"/>
                      <a:pt x="8361680" y="593090"/>
                      <a:pt x="8376920" y="590550"/>
                    </a:cubicBezTo>
                    <a:cubicBezTo>
                      <a:pt x="8395970" y="588010"/>
                      <a:pt x="8418830" y="605790"/>
                      <a:pt x="8449310" y="610870"/>
                    </a:cubicBezTo>
                    <a:cubicBezTo>
                      <a:pt x="8502650" y="619760"/>
                      <a:pt x="8568690" y="619760"/>
                      <a:pt x="8670290" y="622300"/>
                    </a:cubicBezTo>
                    <a:cubicBezTo>
                      <a:pt x="8897620" y="627380"/>
                      <a:pt x="9659620" y="598170"/>
                      <a:pt x="9777729" y="619760"/>
                    </a:cubicBezTo>
                    <a:cubicBezTo>
                      <a:pt x="9800590" y="623570"/>
                      <a:pt x="9808210" y="626110"/>
                      <a:pt x="9818370" y="635000"/>
                    </a:cubicBezTo>
                    <a:cubicBezTo>
                      <a:pt x="9828529" y="643890"/>
                      <a:pt x="9837420" y="660400"/>
                      <a:pt x="9838690" y="674370"/>
                    </a:cubicBezTo>
                    <a:cubicBezTo>
                      <a:pt x="9839960" y="688340"/>
                      <a:pt x="9837420" y="704850"/>
                      <a:pt x="9828529" y="716280"/>
                    </a:cubicBezTo>
                    <a:cubicBezTo>
                      <a:pt x="9818370" y="728980"/>
                      <a:pt x="9806940" y="735330"/>
                      <a:pt x="9777729" y="742950"/>
                    </a:cubicBezTo>
                    <a:cubicBezTo>
                      <a:pt x="9659620" y="772160"/>
                      <a:pt x="8928100" y="773430"/>
                      <a:pt x="8826500" y="740410"/>
                    </a:cubicBezTo>
                    <a:cubicBezTo>
                      <a:pt x="8804910" y="732790"/>
                      <a:pt x="8798560" y="725170"/>
                      <a:pt x="8790940" y="715010"/>
                    </a:cubicBezTo>
                    <a:cubicBezTo>
                      <a:pt x="8784590" y="707390"/>
                      <a:pt x="8780779" y="698500"/>
                      <a:pt x="8780779" y="688340"/>
                    </a:cubicBezTo>
                    <a:cubicBezTo>
                      <a:pt x="8779510" y="675640"/>
                      <a:pt x="8783320" y="657860"/>
                      <a:pt x="8790940" y="646430"/>
                    </a:cubicBezTo>
                    <a:cubicBezTo>
                      <a:pt x="8798560" y="635000"/>
                      <a:pt x="8804910" y="628650"/>
                      <a:pt x="8826500" y="622300"/>
                    </a:cubicBezTo>
                    <a:cubicBezTo>
                      <a:pt x="8949690" y="584200"/>
                      <a:pt x="10013950" y="586740"/>
                      <a:pt x="10146029" y="609600"/>
                    </a:cubicBezTo>
                    <a:cubicBezTo>
                      <a:pt x="10170160" y="613410"/>
                      <a:pt x="10177779" y="615950"/>
                      <a:pt x="10187940" y="624840"/>
                    </a:cubicBezTo>
                    <a:cubicBezTo>
                      <a:pt x="10198100" y="633730"/>
                      <a:pt x="10206990" y="650240"/>
                      <a:pt x="10208260" y="664210"/>
                    </a:cubicBezTo>
                    <a:cubicBezTo>
                      <a:pt x="10209529" y="680720"/>
                      <a:pt x="10199370" y="707390"/>
                      <a:pt x="10187940" y="718820"/>
                    </a:cubicBezTo>
                    <a:cubicBezTo>
                      <a:pt x="10177779" y="728980"/>
                      <a:pt x="10160000" y="734060"/>
                      <a:pt x="10146029" y="734060"/>
                    </a:cubicBezTo>
                    <a:cubicBezTo>
                      <a:pt x="10132060" y="734060"/>
                      <a:pt x="10125710" y="723900"/>
                      <a:pt x="10102850" y="720090"/>
                    </a:cubicBezTo>
                    <a:cubicBezTo>
                      <a:pt x="10016490" y="706120"/>
                      <a:pt x="9552940" y="737870"/>
                      <a:pt x="9483090" y="720090"/>
                    </a:cubicBezTo>
                    <a:cubicBezTo>
                      <a:pt x="9467850" y="716280"/>
                      <a:pt x="9464040" y="713740"/>
                      <a:pt x="9456420" y="706120"/>
                    </a:cubicBezTo>
                    <a:cubicBezTo>
                      <a:pt x="9447529" y="697230"/>
                      <a:pt x="9436100" y="680720"/>
                      <a:pt x="9434829" y="666750"/>
                    </a:cubicBezTo>
                    <a:cubicBezTo>
                      <a:pt x="9433560" y="652780"/>
                      <a:pt x="9438640" y="635000"/>
                      <a:pt x="9446260" y="623570"/>
                    </a:cubicBezTo>
                    <a:cubicBezTo>
                      <a:pt x="9453879" y="612140"/>
                      <a:pt x="9460229" y="605790"/>
                      <a:pt x="9481820" y="599440"/>
                    </a:cubicBezTo>
                    <a:cubicBezTo>
                      <a:pt x="9591040" y="565150"/>
                      <a:pt x="10454640" y="556260"/>
                      <a:pt x="10567670" y="584200"/>
                    </a:cubicBezTo>
                    <a:cubicBezTo>
                      <a:pt x="10590529" y="589280"/>
                      <a:pt x="10596879" y="594360"/>
                      <a:pt x="10605770" y="604520"/>
                    </a:cubicBezTo>
                    <a:cubicBezTo>
                      <a:pt x="10614660" y="614680"/>
                      <a:pt x="10622279" y="631190"/>
                      <a:pt x="10622279" y="645160"/>
                    </a:cubicBezTo>
                    <a:cubicBezTo>
                      <a:pt x="10622279" y="659130"/>
                      <a:pt x="10614660" y="676910"/>
                      <a:pt x="10605770" y="687070"/>
                    </a:cubicBezTo>
                    <a:cubicBezTo>
                      <a:pt x="10596879" y="697230"/>
                      <a:pt x="10580370" y="707390"/>
                      <a:pt x="10567670" y="707390"/>
                    </a:cubicBezTo>
                    <a:cubicBezTo>
                      <a:pt x="10553700" y="706120"/>
                      <a:pt x="10543540" y="685800"/>
                      <a:pt x="10525760" y="679450"/>
                    </a:cubicBezTo>
                    <a:cubicBezTo>
                      <a:pt x="10500360" y="670560"/>
                      <a:pt x="10471150" y="674370"/>
                      <a:pt x="10424160" y="671830"/>
                    </a:cubicBezTo>
                    <a:cubicBezTo>
                      <a:pt x="10313670" y="665480"/>
                      <a:pt x="10096500" y="659130"/>
                      <a:pt x="9870440" y="655320"/>
                    </a:cubicBezTo>
                    <a:cubicBezTo>
                      <a:pt x="9511030" y="648970"/>
                      <a:pt x="8876029" y="591820"/>
                      <a:pt x="8475979" y="648970"/>
                    </a:cubicBezTo>
                    <a:cubicBezTo>
                      <a:pt x="8162290" y="693420"/>
                      <a:pt x="7837170" y="877570"/>
                      <a:pt x="7654290" y="892810"/>
                    </a:cubicBezTo>
                    <a:cubicBezTo>
                      <a:pt x="7564120" y="900430"/>
                      <a:pt x="7479030" y="900430"/>
                      <a:pt x="7449820" y="867410"/>
                    </a:cubicBezTo>
                    <a:cubicBezTo>
                      <a:pt x="7428230" y="843280"/>
                      <a:pt x="7473950" y="773430"/>
                      <a:pt x="7449820" y="751840"/>
                    </a:cubicBezTo>
                    <a:cubicBezTo>
                      <a:pt x="7409180" y="716280"/>
                      <a:pt x="7225029" y="775970"/>
                      <a:pt x="7118350" y="796290"/>
                    </a:cubicBezTo>
                    <a:cubicBezTo>
                      <a:pt x="7015479" y="816610"/>
                      <a:pt x="6870700" y="873760"/>
                      <a:pt x="6817360" y="871220"/>
                    </a:cubicBezTo>
                    <a:cubicBezTo>
                      <a:pt x="6797040" y="869950"/>
                      <a:pt x="6786879" y="866140"/>
                      <a:pt x="6776720" y="857250"/>
                    </a:cubicBezTo>
                    <a:cubicBezTo>
                      <a:pt x="6766560" y="848360"/>
                      <a:pt x="6757670" y="833120"/>
                      <a:pt x="6756400" y="819150"/>
                    </a:cubicBezTo>
                    <a:cubicBezTo>
                      <a:pt x="6755129" y="806450"/>
                      <a:pt x="6756400" y="788670"/>
                      <a:pt x="6765290" y="777240"/>
                    </a:cubicBezTo>
                    <a:cubicBezTo>
                      <a:pt x="6774179" y="764540"/>
                      <a:pt x="6785610" y="758190"/>
                      <a:pt x="6814820" y="750570"/>
                    </a:cubicBezTo>
                    <a:cubicBezTo>
                      <a:pt x="6939279" y="716280"/>
                      <a:pt x="7627620" y="726440"/>
                      <a:pt x="7875270" y="711200"/>
                    </a:cubicBezTo>
                    <a:cubicBezTo>
                      <a:pt x="8009890" y="702310"/>
                      <a:pt x="8081010" y="697230"/>
                      <a:pt x="8186420" y="684530"/>
                    </a:cubicBezTo>
                    <a:cubicBezTo>
                      <a:pt x="8295640" y="671830"/>
                      <a:pt x="8459470" y="627380"/>
                      <a:pt x="8516620" y="633730"/>
                    </a:cubicBezTo>
                    <a:cubicBezTo>
                      <a:pt x="8536940" y="636270"/>
                      <a:pt x="8547100" y="640080"/>
                      <a:pt x="8557260" y="648970"/>
                    </a:cubicBezTo>
                    <a:cubicBezTo>
                      <a:pt x="8567420" y="657860"/>
                      <a:pt x="8576310" y="671830"/>
                      <a:pt x="8577579" y="685800"/>
                    </a:cubicBezTo>
                    <a:cubicBezTo>
                      <a:pt x="8578850" y="702310"/>
                      <a:pt x="8569960" y="727710"/>
                      <a:pt x="8558529" y="739140"/>
                    </a:cubicBezTo>
                    <a:cubicBezTo>
                      <a:pt x="8548370" y="749300"/>
                      <a:pt x="8535670" y="753110"/>
                      <a:pt x="8519160" y="754380"/>
                    </a:cubicBezTo>
                    <a:cubicBezTo>
                      <a:pt x="8493760" y="756920"/>
                      <a:pt x="8467090" y="742950"/>
                      <a:pt x="8420100" y="740410"/>
                    </a:cubicBezTo>
                    <a:cubicBezTo>
                      <a:pt x="8304529" y="734060"/>
                      <a:pt x="8047990" y="746760"/>
                      <a:pt x="7823200" y="751840"/>
                    </a:cubicBezTo>
                    <a:cubicBezTo>
                      <a:pt x="7528560" y="759460"/>
                      <a:pt x="7128510" y="769620"/>
                      <a:pt x="6804660" y="782320"/>
                    </a:cubicBezTo>
                    <a:cubicBezTo>
                      <a:pt x="6508750" y="793750"/>
                      <a:pt x="6049010" y="852170"/>
                      <a:pt x="5953760" y="825500"/>
                    </a:cubicBezTo>
                    <a:cubicBezTo>
                      <a:pt x="5932170" y="819150"/>
                      <a:pt x="5925820" y="812800"/>
                      <a:pt x="5918200" y="801370"/>
                    </a:cubicBezTo>
                    <a:cubicBezTo>
                      <a:pt x="5910580" y="791210"/>
                      <a:pt x="5906770" y="773430"/>
                      <a:pt x="5908040" y="760730"/>
                    </a:cubicBezTo>
                    <a:cubicBezTo>
                      <a:pt x="5909310" y="748030"/>
                      <a:pt x="5916930" y="731520"/>
                      <a:pt x="5927090" y="722630"/>
                    </a:cubicBezTo>
                    <a:cubicBezTo>
                      <a:pt x="5937250" y="713740"/>
                      <a:pt x="5943600" y="712470"/>
                      <a:pt x="5966460" y="707390"/>
                    </a:cubicBezTo>
                    <a:cubicBezTo>
                      <a:pt x="6108700" y="679450"/>
                      <a:pt x="7114540" y="694690"/>
                      <a:pt x="7541260" y="676910"/>
                    </a:cubicBezTo>
                    <a:cubicBezTo>
                      <a:pt x="7834630" y="664210"/>
                      <a:pt x="8049260" y="652780"/>
                      <a:pt x="8282940" y="629920"/>
                    </a:cubicBezTo>
                    <a:cubicBezTo>
                      <a:pt x="8493760" y="609600"/>
                      <a:pt x="8710930" y="579120"/>
                      <a:pt x="8882380" y="548640"/>
                    </a:cubicBezTo>
                    <a:cubicBezTo>
                      <a:pt x="9013190" y="525780"/>
                      <a:pt x="9166860" y="468630"/>
                      <a:pt x="9224010" y="472440"/>
                    </a:cubicBezTo>
                    <a:cubicBezTo>
                      <a:pt x="9244330" y="473710"/>
                      <a:pt x="9253220" y="478790"/>
                      <a:pt x="9263380" y="487680"/>
                    </a:cubicBezTo>
                    <a:cubicBezTo>
                      <a:pt x="9273540" y="496570"/>
                      <a:pt x="9282430" y="511810"/>
                      <a:pt x="9283700" y="524510"/>
                    </a:cubicBezTo>
                    <a:cubicBezTo>
                      <a:pt x="9284970" y="537210"/>
                      <a:pt x="9281160" y="554990"/>
                      <a:pt x="9273540" y="566420"/>
                    </a:cubicBezTo>
                    <a:cubicBezTo>
                      <a:pt x="9265920" y="577850"/>
                      <a:pt x="9251950" y="590550"/>
                      <a:pt x="9239250" y="590550"/>
                    </a:cubicBezTo>
                    <a:cubicBezTo>
                      <a:pt x="9224010" y="590550"/>
                      <a:pt x="9218930" y="567690"/>
                      <a:pt x="9188450" y="558800"/>
                    </a:cubicBezTo>
                    <a:cubicBezTo>
                      <a:pt x="9056370" y="521970"/>
                      <a:pt x="8321040" y="563880"/>
                      <a:pt x="8037830" y="580390"/>
                    </a:cubicBezTo>
                    <a:cubicBezTo>
                      <a:pt x="7871460" y="590550"/>
                      <a:pt x="7705090" y="628650"/>
                      <a:pt x="7641590" y="619760"/>
                    </a:cubicBezTo>
                    <a:cubicBezTo>
                      <a:pt x="7620000" y="617220"/>
                      <a:pt x="7611110" y="613410"/>
                      <a:pt x="7600950" y="604520"/>
                    </a:cubicBezTo>
                    <a:cubicBezTo>
                      <a:pt x="7590790" y="595630"/>
                      <a:pt x="7581900" y="579120"/>
                      <a:pt x="7580630" y="566420"/>
                    </a:cubicBezTo>
                    <a:cubicBezTo>
                      <a:pt x="7579360" y="553720"/>
                      <a:pt x="7581900" y="537210"/>
                      <a:pt x="7590790" y="525780"/>
                    </a:cubicBezTo>
                    <a:cubicBezTo>
                      <a:pt x="7600950" y="513080"/>
                      <a:pt x="7623810" y="500380"/>
                      <a:pt x="7640320" y="499110"/>
                    </a:cubicBezTo>
                    <a:cubicBezTo>
                      <a:pt x="7656830" y="497840"/>
                      <a:pt x="7661910" y="510540"/>
                      <a:pt x="7691120" y="514350"/>
                    </a:cubicBezTo>
                    <a:cubicBezTo>
                      <a:pt x="7834630" y="534670"/>
                      <a:pt x="8616950" y="514350"/>
                      <a:pt x="9011920" y="505460"/>
                    </a:cubicBezTo>
                    <a:cubicBezTo>
                      <a:pt x="9331960" y="497840"/>
                      <a:pt x="9718040" y="462280"/>
                      <a:pt x="9881870" y="469900"/>
                    </a:cubicBezTo>
                    <a:cubicBezTo>
                      <a:pt x="9946640" y="473710"/>
                      <a:pt x="9993630" y="472440"/>
                      <a:pt x="10017760" y="488950"/>
                    </a:cubicBezTo>
                    <a:cubicBezTo>
                      <a:pt x="10030460" y="497840"/>
                      <a:pt x="10036810" y="511810"/>
                      <a:pt x="10038080" y="524510"/>
                    </a:cubicBezTo>
                    <a:cubicBezTo>
                      <a:pt x="10039350" y="539750"/>
                      <a:pt x="10031730" y="563880"/>
                      <a:pt x="10021570" y="575310"/>
                    </a:cubicBezTo>
                    <a:cubicBezTo>
                      <a:pt x="10012680" y="585470"/>
                      <a:pt x="10003790" y="586740"/>
                      <a:pt x="9983470" y="591820"/>
                    </a:cubicBezTo>
                    <a:cubicBezTo>
                      <a:pt x="9908540" y="609600"/>
                      <a:pt x="9669780" y="607060"/>
                      <a:pt x="9446260" y="614680"/>
                    </a:cubicBezTo>
                    <a:cubicBezTo>
                      <a:pt x="9075420" y="626110"/>
                      <a:pt x="8376920" y="632460"/>
                      <a:pt x="7964170" y="645160"/>
                    </a:cubicBezTo>
                    <a:cubicBezTo>
                      <a:pt x="7668260" y="654050"/>
                      <a:pt x="7298690" y="693420"/>
                      <a:pt x="7202170" y="678180"/>
                    </a:cubicBezTo>
                    <a:cubicBezTo>
                      <a:pt x="7179310" y="674370"/>
                      <a:pt x="7170420" y="671830"/>
                      <a:pt x="7160260" y="662940"/>
                    </a:cubicBezTo>
                    <a:cubicBezTo>
                      <a:pt x="7150100" y="654050"/>
                      <a:pt x="7141210" y="637540"/>
                      <a:pt x="7139940" y="623570"/>
                    </a:cubicBezTo>
                    <a:cubicBezTo>
                      <a:pt x="7138670" y="607060"/>
                      <a:pt x="7148830" y="580390"/>
                      <a:pt x="7160260" y="568960"/>
                    </a:cubicBezTo>
                    <a:cubicBezTo>
                      <a:pt x="7170420" y="558800"/>
                      <a:pt x="7179310" y="557530"/>
                      <a:pt x="7202170" y="553720"/>
                    </a:cubicBezTo>
                    <a:cubicBezTo>
                      <a:pt x="7289800" y="538480"/>
                      <a:pt x="7764780" y="534670"/>
                      <a:pt x="7852410" y="551180"/>
                    </a:cubicBezTo>
                    <a:cubicBezTo>
                      <a:pt x="7875270" y="554990"/>
                      <a:pt x="7884160" y="560070"/>
                      <a:pt x="7894320" y="567690"/>
                    </a:cubicBezTo>
                    <a:cubicBezTo>
                      <a:pt x="7903210" y="574040"/>
                      <a:pt x="7908290" y="582930"/>
                      <a:pt x="7912100" y="593090"/>
                    </a:cubicBezTo>
                    <a:cubicBezTo>
                      <a:pt x="7915910" y="605790"/>
                      <a:pt x="7915910" y="626110"/>
                      <a:pt x="7912100" y="638810"/>
                    </a:cubicBezTo>
                    <a:cubicBezTo>
                      <a:pt x="7908290" y="648970"/>
                      <a:pt x="7903210" y="657860"/>
                      <a:pt x="7894320" y="664210"/>
                    </a:cubicBezTo>
                    <a:cubicBezTo>
                      <a:pt x="7884160" y="671830"/>
                      <a:pt x="7875270" y="675640"/>
                      <a:pt x="7852410" y="680720"/>
                    </a:cubicBezTo>
                    <a:cubicBezTo>
                      <a:pt x="7754620" y="699770"/>
                      <a:pt x="7170420" y="697230"/>
                      <a:pt x="7066280" y="683260"/>
                    </a:cubicBezTo>
                    <a:cubicBezTo>
                      <a:pt x="7039610" y="679450"/>
                      <a:pt x="7030720" y="678180"/>
                      <a:pt x="7018020" y="669290"/>
                    </a:cubicBezTo>
                    <a:cubicBezTo>
                      <a:pt x="7005320" y="660400"/>
                      <a:pt x="6993890" y="642620"/>
                      <a:pt x="6991350" y="627380"/>
                    </a:cubicBezTo>
                    <a:cubicBezTo>
                      <a:pt x="6988810" y="612140"/>
                      <a:pt x="6993890" y="590550"/>
                      <a:pt x="7000240" y="577850"/>
                    </a:cubicBezTo>
                    <a:cubicBezTo>
                      <a:pt x="7005320" y="567690"/>
                      <a:pt x="7009130" y="561340"/>
                      <a:pt x="7023100" y="553720"/>
                    </a:cubicBezTo>
                    <a:cubicBezTo>
                      <a:pt x="7072630" y="528320"/>
                      <a:pt x="7313930" y="500380"/>
                      <a:pt x="7414260" y="494030"/>
                    </a:cubicBezTo>
                    <a:cubicBezTo>
                      <a:pt x="7476490" y="490220"/>
                      <a:pt x="7533640" y="486410"/>
                      <a:pt x="7567930" y="496570"/>
                    </a:cubicBezTo>
                    <a:cubicBezTo>
                      <a:pt x="7586980" y="502920"/>
                      <a:pt x="7600950" y="513080"/>
                      <a:pt x="7609840" y="524510"/>
                    </a:cubicBezTo>
                    <a:cubicBezTo>
                      <a:pt x="7617460" y="533400"/>
                      <a:pt x="7620000" y="544830"/>
                      <a:pt x="7621270" y="556260"/>
                    </a:cubicBezTo>
                    <a:cubicBezTo>
                      <a:pt x="7622540" y="570230"/>
                      <a:pt x="7620000" y="590550"/>
                      <a:pt x="7609840" y="604520"/>
                    </a:cubicBezTo>
                    <a:cubicBezTo>
                      <a:pt x="7595870" y="623570"/>
                      <a:pt x="7564120" y="640080"/>
                      <a:pt x="7528560" y="652780"/>
                    </a:cubicBezTo>
                    <a:cubicBezTo>
                      <a:pt x="7475220" y="671830"/>
                      <a:pt x="7395210" y="679450"/>
                      <a:pt x="7311390" y="684530"/>
                    </a:cubicBezTo>
                    <a:cubicBezTo>
                      <a:pt x="7195820" y="690880"/>
                      <a:pt x="6993890" y="687070"/>
                      <a:pt x="6898640" y="674370"/>
                    </a:cubicBezTo>
                    <a:cubicBezTo>
                      <a:pt x="6846570" y="668020"/>
                      <a:pt x="6813550" y="657860"/>
                      <a:pt x="6779260" y="645160"/>
                    </a:cubicBezTo>
                    <a:cubicBezTo>
                      <a:pt x="6750050" y="635000"/>
                      <a:pt x="6731000" y="627380"/>
                      <a:pt x="6703060" y="609600"/>
                    </a:cubicBezTo>
                    <a:cubicBezTo>
                      <a:pt x="6664960" y="585470"/>
                      <a:pt x="6606540" y="542290"/>
                      <a:pt x="6574790" y="501650"/>
                    </a:cubicBezTo>
                    <a:cubicBezTo>
                      <a:pt x="6545580" y="464820"/>
                      <a:pt x="6530340" y="416560"/>
                      <a:pt x="6516370" y="377190"/>
                    </a:cubicBezTo>
                    <a:cubicBezTo>
                      <a:pt x="6504940" y="344170"/>
                      <a:pt x="6490970" y="303530"/>
                      <a:pt x="6494780" y="280670"/>
                    </a:cubicBezTo>
                    <a:cubicBezTo>
                      <a:pt x="6497320" y="265430"/>
                      <a:pt x="6506210" y="255270"/>
                      <a:pt x="6517640" y="246380"/>
                    </a:cubicBezTo>
                    <a:cubicBezTo>
                      <a:pt x="6531610" y="234950"/>
                      <a:pt x="6555740" y="224790"/>
                      <a:pt x="6574790" y="224790"/>
                    </a:cubicBezTo>
                    <a:cubicBezTo>
                      <a:pt x="6593840" y="224790"/>
                      <a:pt x="6616700" y="232410"/>
                      <a:pt x="6630670" y="245110"/>
                    </a:cubicBezTo>
                    <a:cubicBezTo>
                      <a:pt x="6644640" y="257810"/>
                      <a:pt x="6656070" y="279400"/>
                      <a:pt x="6659880" y="298450"/>
                    </a:cubicBezTo>
                    <a:cubicBezTo>
                      <a:pt x="6663690" y="318770"/>
                      <a:pt x="6656070" y="342900"/>
                      <a:pt x="6649720" y="365760"/>
                    </a:cubicBezTo>
                    <a:cubicBezTo>
                      <a:pt x="6642100" y="391160"/>
                      <a:pt x="6620510" y="444500"/>
                      <a:pt x="6615430" y="443230"/>
                    </a:cubicBezTo>
                    <a:cubicBezTo>
                      <a:pt x="6609080" y="441960"/>
                      <a:pt x="6611620" y="349250"/>
                      <a:pt x="6616700" y="347980"/>
                    </a:cubicBezTo>
                    <a:cubicBezTo>
                      <a:pt x="6620510" y="347980"/>
                      <a:pt x="6637020" y="386080"/>
                      <a:pt x="6635750" y="405130"/>
                    </a:cubicBezTo>
                    <a:cubicBezTo>
                      <a:pt x="6634480" y="424180"/>
                      <a:pt x="6623050" y="448310"/>
                      <a:pt x="6611620" y="461010"/>
                    </a:cubicBezTo>
                    <a:cubicBezTo>
                      <a:pt x="6602730" y="471170"/>
                      <a:pt x="6592570" y="478790"/>
                      <a:pt x="6578600" y="482600"/>
                    </a:cubicBezTo>
                    <a:cubicBezTo>
                      <a:pt x="6562090" y="487680"/>
                      <a:pt x="6534150" y="488950"/>
                      <a:pt x="6517640" y="480060"/>
                    </a:cubicBezTo>
                    <a:cubicBezTo>
                      <a:pt x="6499860" y="471170"/>
                      <a:pt x="6492240" y="445770"/>
                      <a:pt x="6475730" y="430530"/>
                    </a:cubicBezTo>
                    <a:cubicBezTo>
                      <a:pt x="6456680" y="412750"/>
                      <a:pt x="6430010" y="381000"/>
                      <a:pt x="6404610" y="384810"/>
                    </a:cubicBezTo>
                    <a:cubicBezTo>
                      <a:pt x="6367780" y="389890"/>
                      <a:pt x="6318250" y="461010"/>
                      <a:pt x="6285230" y="516890"/>
                    </a:cubicBezTo>
                    <a:cubicBezTo>
                      <a:pt x="6243320" y="586740"/>
                      <a:pt x="6223000" y="720090"/>
                      <a:pt x="6193790" y="784860"/>
                    </a:cubicBezTo>
                    <a:cubicBezTo>
                      <a:pt x="6176010" y="824230"/>
                      <a:pt x="6162040" y="847090"/>
                      <a:pt x="6140450" y="873760"/>
                    </a:cubicBezTo>
                    <a:cubicBezTo>
                      <a:pt x="6120130" y="900430"/>
                      <a:pt x="6097270" y="929640"/>
                      <a:pt x="6068060" y="943610"/>
                    </a:cubicBezTo>
                    <a:cubicBezTo>
                      <a:pt x="6038850" y="957580"/>
                      <a:pt x="6004560" y="953770"/>
                      <a:pt x="5965190" y="956310"/>
                    </a:cubicBezTo>
                    <a:cubicBezTo>
                      <a:pt x="5910580" y="958850"/>
                      <a:pt x="5821680" y="960120"/>
                      <a:pt x="5772150" y="951230"/>
                    </a:cubicBezTo>
                    <a:cubicBezTo>
                      <a:pt x="5740400" y="944880"/>
                      <a:pt x="5713730" y="942340"/>
                      <a:pt x="5694680" y="924560"/>
                    </a:cubicBezTo>
                    <a:cubicBezTo>
                      <a:pt x="5673090" y="904240"/>
                      <a:pt x="5661660" y="862330"/>
                      <a:pt x="5655310" y="831850"/>
                    </a:cubicBezTo>
                    <a:cubicBezTo>
                      <a:pt x="5650230" y="803910"/>
                      <a:pt x="5668010" y="778510"/>
                      <a:pt x="5655310" y="749300"/>
                    </a:cubicBezTo>
                    <a:cubicBezTo>
                      <a:pt x="5636260" y="703580"/>
                      <a:pt x="5554980" y="631190"/>
                      <a:pt x="5505450" y="603250"/>
                    </a:cubicBezTo>
                    <a:cubicBezTo>
                      <a:pt x="5468620" y="582930"/>
                      <a:pt x="5434330" y="582930"/>
                      <a:pt x="5394960" y="576580"/>
                    </a:cubicBezTo>
                    <a:cubicBezTo>
                      <a:pt x="5349240" y="568960"/>
                      <a:pt x="5322570" y="567690"/>
                      <a:pt x="5247640" y="565150"/>
                    </a:cubicBezTo>
                    <a:cubicBezTo>
                      <a:pt x="5012690" y="556260"/>
                      <a:pt x="4052570" y="579120"/>
                      <a:pt x="3784600" y="563880"/>
                    </a:cubicBezTo>
                    <a:cubicBezTo>
                      <a:pt x="3683000" y="557530"/>
                      <a:pt x="3614420" y="557530"/>
                      <a:pt x="3575050" y="539750"/>
                    </a:cubicBezTo>
                    <a:cubicBezTo>
                      <a:pt x="3556000" y="530860"/>
                      <a:pt x="3545840" y="519430"/>
                      <a:pt x="3538220" y="508000"/>
                    </a:cubicBezTo>
                    <a:cubicBezTo>
                      <a:pt x="3531870" y="497840"/>
                      <a:pt x="3530600" y="486410"/>
                      <a:pt x="3530600" y="476250"/>
                    </a:cubicBezTo>
                    <a:cubicBezTo>
                      <a:pt x="3530600" y="466090"/>
                      <a:pt x="3531870" y="454660"/>
                      <a:pt x="3538220" y="444500"/>
                    </a:cubicBezTo>
                    <a:cubicBezTo>
                      <a:pt x="3547110" y="430530"/>
                      <a:pt x="3562350" y="416560"/>
                      <a:pt x="3586480" y="405130"/>
                    </a:cubicBezTo>
                    <a:cubicBezTo>
                      <a:pt x="3633470" y="384810"/>
                      <a:pt x="3738880" y="384810"/>
                      <a:pt x="3816350" y="368300"/>
                    </a:cubicBezTo>
                    <a:cubicBezTo>
                      <a:pt x="3895090" y="351790"/>
                      <a:pt x="4011930" y="302260"/>
                      <a:pt x="4055110" y="304800"/>
                    </a:cubicBezTo>
                    <a:cubicBezTo>
                      <a:pt x="4071620" y="306070"/>
                      <a:pt x="4079240" y="309880"/>
                      <a:pt x="4088130" y="317500"/>
                    </a:cubicBezTo>
                    <a:cubicBezTo>
                      <a:pt x="4099560" y="326390"/>
                      <a:pt x="4113530" y="345440"/>
                      <a:pt x="4116070" y="361950"/>
                    </a:cubicBezTo>
                    <a:cubicBezTo>
                      <a:pt x="4118610" y="381000"/>
                      <a:pt x="4109720" y="412750"/>
                      <a:pt x="4097020" y="427990"/>
                    </a:cubicBezTo>
                    <a:cubicBezTo>
                      <a:pt x="4085590" y="440690"/>
                      <a:pt x="4071620" y="444500"/>
                      <a:pt x="4050030" y="450850"/>
                    </a:cubicBezTo>
                    <a:cubicBezTo>
                      <a:pt x="4013200" y="461010"/>
                      <a:pt x="3948430" y="467360"/>
                      <a:pt x="3892550" y="466090"/>
                    </a:cubicBezTo>
                    <a:cubicBezTo>
                      <a:pt x="3830320" y="464820"/>
                      <a:pt x="3752850" y="455930"/>
                      <a:pt x="3696970" y="439420"/>
                    </a:cubicBezTo>
                    <a:cubicBezTo>
                      <a:pt x="3652520" y="425450"/>
                      <a:pt x="3614420" y="414020"/>
                      <a:pt x="3582670" y="383540"/>
                    </a:cubicBezTo>
                    <a:cubicBezTo>
                      <a:pt x="3543300" y="345440"/>
                      <a:pt x="3522980" y="215900"/>
                      <a:pt x="3492500" y="210820"/>
                    </a:cubicBezTo>
                    <a:cubicBezTo>
                      <a:pt x="3472180" y="207010"/>
                      <a:pt x="3454400" y="257810"/>
                      <a:pt x="3429000" y="273050"/>
                    </a:cubicBezTo>
                    <a:cubicBezTo>
                      <a:pt x="3402330" y="289560"/>
                      <a:pt x="3365500" y="312420"/>
                      <a:pt x="3337560" y="306070"/>
                    </a:cubicBezTo>
                    <a:cubicBezTo>
                      <a:pt x="3308350" y="299720"/>
                      <a:pt x="3253740" y="245110"/>
                      <a:pt x="3258820" y="231140"/>
                    </a:cubicBezTo>
                    <a:cubicBezTo>
                      <a:pt x="3263900" y="215900"/>
                      <a:pt x="3361690" y="203200"/>
                      <a:pt x="3389630" y="223520"/>
                    </a:cubicBezTo>
                    <a:cubicBezTo>
                      <a:pt x="3418840" y="243840"/>
                      <a:pt x="3430270" y="326390"/>
                      <a:pt x="3429000" y="359410"/>
                    </a:cubicBezTo>
                    <a:cubicBezTo>
                      <a:pt x="3427730" y="378460"/>
                      <a:pt x="3418840" y="393700"/>
                      <a:pt x="3409950" y="405130"/>
                    </a:cubicBezTo>
                    <a:cubicBezTo>
                      <a:pt x="3402330" y="414020"/>
                      <a:pt x="3392170" y="419100"/>
                      <a:pt x="3382010" y="422910"/>
                    </a:cubicBezTo>
                    <a:cubicBezTo>
                      <a:pt x="3371850" y="426720"/>
                      <a:pt x="3359150" y="427990"/>
                      <a:pt x="3347720" y="425450"/>
                    </a:cubicBezTo>
                    <a:cubicBezTo>
                      <a:pt x="3333750" y="422910"/>
                      <a:pt x="3314700" y="411480"/>
                      <a:pt x="3304540" y="401320"/>
                    </a:cubicBezTo>
                    <a:cubicBezTo>
                      <a:pt x="3296920" y="392430"/>
                      <a:pt x="3288030" y="378460"/>
                      <a:pt x="3290570" y="370840"/>
                    </a:cubicBezTo>
                    <a:cubicBezTo>
                      <a:pt x="3293110" y="364490"/>
                      <a:pt x="3315970" y="361950"/>
                      <a:pt x="3315970" y="359410"/>
                    </a:cubicBezTo>
                    <a:cubicBezTo>
                      <a:pt x="3313430" y="351790"/>
                      <a:pt x="3045460" y="406400"/>
                      <a:pt x="3002280" y="393700"/>
                    </a:cubicBezTo>
                    <a:cubicBezTo>
                      <a:pt x="2988310" y="389890"/>
                      <a:pt x="2985770" y="383540"/>
                      <a:pt x="2979420" y="374650"/>
                    </a:cubicBezTo>
                    <a:cubicBezTo>
                      <a:pt x="2971800" y="364490"/>
                      <a:pt x="2965450" y="346710"/>
                      <a:pt x="2965450" y="332740"/>
                    </a:cubicBezTo>
                    <a:cubicBezTo>
                      <a:pt x="2965450" y="318770"/>
                      <a:pt x="2973070" y="302260"/>
                      <a:pt x="2983230" y="292100"/>
                    </a:cubicBezTo>
                    <a:cubicBezTo>
                      <a:pt x="2992120" y="281940"/>
                      <a:pt x="3007360" y="275590"/>
                      <a:pt x="3022600" y="274320"/>
                    </a:cubicBezTo>
                    <a:cubicBezTo>
                      <a:pt x="3044190" y="271780"/>
                      <a:pt x="3061970" y="288290"/>
                      <a:pt x="3098800" y="292100"/>
                    </a:cubicBezTo>
                    <a:cubicBezTo>
                      <a:pt x="3188970" y="300990"/>
                      <a:pt x="3441700" y="287020"/>
                      <a:pt x="3572510" y="281940"/>
                    </a:cubicBezTo>
                    <a:cubicBezTo>
                      <a:pt x="3665220" y="278130"/>
                      <a:pt x="3731260" y="278130"/>
                      <a:pt x="3810000" y="267970"/>
                    </a:cubicBezTo>
                    <a:cubicBezTo>
                      <a:pt x="3890010" y="257810"/>
                      <a:pt x="4003040" y="215900"/>
                      <a:pt x="4050030" y="220980"/>
                    </a:cubicBezTo>
                    <a:cubicBezTo>
                      <a:pt x="4070350" y="223520"/>
                      <a:pt x="4083050" y="229870"/>
                      <a:pt x="4093210" y="240030"/>
                    </a:cubicBezTo>
                    <a:cubicBezTo>
                      <a:pt x="4103370" y="250190"/>
                      <a:pt x="4112260" y="267970"/>
                      <a:pt x="4113530" y="283210"/>
                    </a:cubicBezTo>
                    <a:cubicBezTo>
                      <a:pt x="4114800" y="298450"/>
                      <a:pt x="4108450" y="317500"/>
                      <a:pt x="4099560" y="328930"/>
                    </a:cubicBezTo>
                    <a:cubicBezTo>
                      <a:pt x="4090670" y="340360"/>
                      <a:pt x="4077970" y="349250"/>
                      <a:pt x="4058920" y="353060"/>
                    </a:cubicBezTo>
                    <a:cubicBezTo>
                      <a:pt x="4025900" y="360680"/>
                      <a:pt x="3937000" y="347980"/>
                      <a:pt x="3909060" y="336550"/>
                    </a:cubicBezTo>
                    <a:cubicBezTo>
                      <a:pt x="3896360" y="331470"/>
                      <a:pt x="3891280" y="327660"/>
                      <a:pt x="3884930" y="318770"/>
                    </a:cubicBezTo>
                    <a:cubicBezTo>
                      <a:pt x="3877310" y="308610"/>
                      <a:pt x="3870960" y="289560"/>
                      <a:pt x="3870960" y="275590"/>
                    </a:cubicBezTo>
                    <a:cubicBezTo>
                      <a:pt x="3870960" y="261620"/>
                      <a:pt x="3878580" y="243840"/>
                      <a:pt x="3887470" y="233680"/>
                    </a:cubicBezTo>
                    <a:cubicBezTo>
                      <a:pt x="3893820" y="224790"/>
                      <a:pt x="3901440" y="222250"/>
                      <a:pt x="3914140" y="217170"/>
                    </a:cubicBezTo>
                    <a:cubicBezTo>
                      <a:pt x="3942080" y="207010"/>
                      <a:pt x="4027170" y="191770"/>
                      <a:pt x="4057650" y="199390"/>
                    </a:cubicBezTo>
                    <a:cubicBezTo>
                      <a:pt x="4074160" y="203200"/>
                      <a:pt x="4085590" y="212090"/>
                      <a:pt x="4093210" y="223520"/>
                    </a:cubicBezTo>
                    <a:cubicBezTo>
                      <a:pt x="4100830" y="233680"/>
                      <a:pt x="4105910" y="251460"/>
                      <a:pt x="4104640" y="264160"/>
                    </a:cubicBezTo>
                    <a:cubicBezTo>
                      <a:pt x="4103370" y="278130"/>
                      <a:pt x="4094480" y="294640"/>
                      <a:pt x="4084320" y="303530"/>
                    </a:cubicBezTo>
                    <a:cubicBezTo>
                      <a:pt x="4074160" y="312420"/>
                      <a:pt x="4056380" y="321310"/>
                      <a:pt x="4044950" y="318770"/>
                    </a:cubicBezTo>
                    <a:cubicBezTo>
                      <a:pt x="4033520" y="316230"/>
                      <a:pt x="4027170" y="295910"/>
                      <a:pt x="4013200" y="292100"/>
                    </a:cubicBezTo>
                    <a:cubicBezTo>
                      <a:pt x="3992880" y="287020"/>
                      <a:pt x="3973830" y="300990"/>
                      <a:pt x="3930650" y="304800"/>
                    </a:cubicBezTo>
                    <a:cubicBezTo>
                      <a:pt x="3782060" y="317500"/>
                      <a:pt x="3190240" y="314960"/>
                      <a:pt x="2936240" y="328930"/>
                    </a:cubicBezTo>
                    <a:cubicBezTo>
                      <a:pt x="2777490" y="337820"/>
                      <a:pt x="2640330" y="349250"/>
                      <a:pt x="2550160" y="361950"/>
                    </a:cubicBezTo>
                    <a:cubicBezTo>
                      <a:pt x="2500630" y="369570"/>
                      <a:pt x="2463800" y="389890"/>
                      <a:pt x="2434590" y="384810"/>
                    </a:cubicBezTo>
                    <a:cubicBezTo>
                      <a:pt x="2414270" y="381000"/>
                      <a:pt x="2395220" y="369570"/>
                      <a:pt x="2386330" y="355600"/>
                    </a:cubicBezTo>
                    <a:cubicBezTo>
                      <a:pt x="2377440" y="341630"/>
                      <a:pt x="2377440" y="314960"/>
                      <a:pt x="2383790" y="299720"/>
                    </a:cubicBezTo>
                    <a:cubicBezTo>
                      <a:pt x="2388870" y="287020"/>
                      <a:pt x="2402840" y="275590"/>
                      <a:pt x="2414270" y="270510"/>
                    </a:cubicBezTo>
                    <a:cubicBezTo>
                      <a:pt x="2423160" y="265430"/>
                      <a:pt x="2430780" y="265430"/>
                      <a:pt x="2442210" y="265430"/>
                    </a:cubicBezTo>
                    <a:cubicBezTo>
                      <a:pt x="2463800" y="266700"/>
                      <a:pt x="2495550" y="281940"/>
                      <a:pt x="2533650" y="288290"/>
                    </a:cubicBezTo>
                    <a:cubicBezTo>
                      <a:pt x="2594610" y="298450"/>
                      <a:pt x="2679700" y="300990"/>
                      <a:pt x="2774950" y="304800"/>
                    </a:cubicBezTo>
                    <a:cubicBezTo>
                      <a:pt x="2914650" y="311150"/>
                      <a:pt x="3065780" y="314960"/>
                      <a:pt x="3290570" y="316230"/>
                    </a:cubicBezTo>
                    <a:cubicBezTo>
                      <a:pt x="3710940" y="320040"/>
                      <a:pt x="4594860" y="311150"/>
                      <a:pt x="5101590" y="303530"/>
                    </a:cubicBezTo>
                    <a:cubicBezTo>
                      <a:pt x="5468620" y="298450"/>
                      <a:pt x="5749290" y="300990"/>
                      <a:pt x="6050280" y="283210"/>
                    </a:cubicBezTo>
                    <a:cubicBezTo>
                      <a:pt x="6325870" y="266700"/>
                      <a:pt x="6746240" y="194310"/>
                      <a:pt x="6841490" y="207010"/>
                    </a:cubicBezTo>
                    <a:cubicBezTo>
                      <a:pt x="6863080" y="209550"/>
                      <a:pt x="6870700" y="213360"/>
                      <a:pt x="6880860" y="222250"/>
                    </a:cubicBezTo>
                    <a:cubicBezTo>
                      <a:pt x="6891020" y="231140"/>
                      <a:pt x="6899910" y="245110"/>
                      <a:pt x="6901180" y="259080"/>
                    </a:cubicBezTo>
                    <a:cubicBezTo>
                      <a:pt x="6902450" y="275590"/>
                      <a:pt x="6892290" y="300990"/>
                      <a:pt x="6880860" y="312420"/>
                    </a:cubicBezTo>
                    <a:cubicBezTo>
                      <a:pt x="6870700" y="321310"/>
                      <a:pt x="6865620" y="322580"/>
                      <a:pt x="6841490" y="326390"/>
                    </a:cubicBezTo>
                    <a:cubicBezTo>
                      <a:pt x="6656070" y="358140"/>
                      <a:pt x="4505960" y="379730"/>
                      <a:pt x="4329430" y="325120"/>
                    </a:cubicBezTo>
                    <a:cubicBezTo>
                      <a:pt x="4306570" y="317500"/>
                      <a:pt x="4301490" y="312420"/>
                      <a:pt x="4293870" y="300990"/>
                    </a:cubicBezTo>
                    <a:cubicBezTo>
                      <a:pt x="4286250" y="290830"/>
                      <a:pt x="4282440" y="273050"/>
                      <a:pt x="4283710" y="260350"/>
                    </a:cubicBezTo>
                    <a:cubicBezTo>
                      <a:pt x="4284980" y="247650"/>
                      <a:pt x="4292600" y="231140"/>
                      <a:pt x="4302760" y="222250"/>
                    </a:cubicBezTo>
                    <a:cubicBezTo>
                      <a:pt x="4312920" y="213360"/>
                      <a:pt x="4319270" y="210820"/>
                      <a:pt x="4342130" y="205740"/>
                    </a:cubicBezTo>
                    <a:cubicBezTo>
                      <a:pt x="4439920" y="185420"/>
                      <a:pt x="4930140" y="196850"/>
                      <a:pt x="5161280" y="186690"/>
                    </a:cubicBezTo>
                    <a:cubicBezTo>
                      <a:pt x="5331460" y="179070"/>
                      <a:pt x="5468620" y="168910"/>
                      <a:pt x="5605780" y="156210"/>
                    </a:cubicBezTo>
                    <a:cubicBezTo>
                      <a:pt x="5726430" y="144780"/>
                      <a:pt x="5853430" y="133350"/>
                      <a:pt x="5942330" y="115570"/>
                    </a:cubicBezTo>
                    <a:cubicBezTo>
                      <a:pt x="6002020" y="102870"/>
                      <a:pt x="6055360" y="72390"/>
                      <a:pt x="6089650" y="72390"/>
                    </a:cubicBezTo>
                    <a:cubicBezTo>
                      <a:pt x="6107430" y="72390"/>
                      <a:pt x="6120130" y="76200"/>
                      <a:pt x="6130290" y="85090"/>
                    </a:cubicBezTo>
                    <a:cubicBezTo>
                      <a:pt x="6141720" y="95250"/>
                      <a:pt x="6151880" y="120650"/>
                      <a:pt x="6151880" y="135890"/>
                    </a:cubicBezTo>
                    <a:cubicBezTo>
                      <a:pt x="6151880" y="149860"/>
                      <a:pt x="6142990" y="165100"/>
                      <a:pt x="6132830" y="173990"/>
                    </a:cubicBezTo>
                    <a:cubicBezTo>
                      <a:pt x="6123940" y="182880"/>
                      <a:pt x="6111240" y="187960"/>
                      <a:pt x="6094730" y="190500"/>
                    </a:cubicBezTo>
                    <a:cubicBezTo>
                      <a:pt x="6065520" y="195580"/>
                      <a:pt x="6031230" y="182880"/>
                      <a:pt x="5967730" y="182880"/>
                    </a:cubicBezTo>
                    <a:cubicBezTo>
                      <a:pt x="5786120" y="181610"/>
                      <a:pt x="5223510" y="212090"/>
                      <a:pt x="4912360" y="231140"/>
                    </a:cubicBezTo>
                    <a:cubicBezTo>
                      <a:pt x="4664710" y="246380"/>
                      <a:pt x="4433570" y="260350"/>
                      <a:pt x="4248150" y="281940"/>
                    </a:cubicBezTo>
                    <a:cubicBezTo>
                      <a:pt x="4113530" y="297180"/>
                      <a:pt x="3989070" y="309880"/>
                      <a:pt x="3902710" y="334010"/>
                    </a:cubicBezTo>
                    <a:cubicBezTo>
                      <a:pt x="3846830" y="349250"/>
                      <a:pt x="3799840" y="392430"/>
                      <a:pt x="3770630" y="388620"/>
                    </a:cubicBezTo>
                    <a:cubicBezTo>
                      <a:pt x="3754120" y="386080"/>
                      <a:pt x="3743960" y="374650"/>
                      <a:pt x="3736340" y="363220"/>
                    </a:cubicBezTo>
                    <a:cubicBezTo>
                      <a:pt x="3728720" y="351790"/>
                      <a:pt x="3726180" y="335280"/>
                      <a:pt x="3727450" y="322580"/>
                    </a:cubicBezTo>
                    <a:cubicBezTo>
                      <a:pt x="3728720" y="309880"/>
                      <a:pt x="3737610" y="294640"/>
                      <a:pt x="3747770" y="285750"/>
                    </a:cubicBezTo>
                    <a:cubicBezTo>
                      <a:pt x="3757930" y="276860"/>
                      <a:pt x="3770630" y="273050"/>
                      <a:pt x="3787140" y="271780"/>
                    </a:cubicBezTo>
                    <a:cubicBezTo>
                      <a:pt x="3815080" y="270510"/>
                      <a:pt x="3845560" y="294640"/>
                      <a:pt x="3902710" y="302260"/>
                    </a:cubicBezTo>
                    <a:cubicBezTo>
                      <a:pt x="4058920" y="323850"/>
                      <a:pt x="4446270" y="320040"/>
                      <a:pt x="4791710" y="323850"/>
                    </a:cubicBezTo>
                    <a:cubicBezTo>
                      <a:pt x="5273040" y="328930"/>
                      <a:pt x="6075680" y="330200"/>
                      <a:pt x="6520180" y="321310"/>
                    </a:cubicBezTo>
                    <a:cubicBezTo>
                      <a:pt x="6799580" y="316230"/>
                      <a:pt x="7000240" y="317500"/>
                      <a:pt x="7202170" y="295910"/>
                    </a:cubicBezTo>
                    <a:cubicBezTo>
                      <a:pt x="7366000" y="278130"/>
                      <a:pt x="7576820" y="213360"/>
                      <a:pt x="7644130" y="218440"/>
                    </a:cubicBezTo>
                    <a:cubicBezTo>
                      <a:pt x="7664450" y="219710"/>
                      <a:pt x="7673340" y="223520"/>
                      <a:pt x="7683500" y="231140"/>
                    </a:cubicBezTo>
                    <a:cubicBezTo>
                      <a:pt x="7693660" y="238760"/>
                      <a:pt x="7701280" y="254000"/>
                      <a:pt x="7703820" y="266700"/>
                    </a:cubicBezTo>
                    <a:cubicBezTo>
                      <a:pt x="7706360" y="279400"/>
                      <a:pt x="7702550" y="295910"/>
                      <a:pt x="7696200" y="306070"/>
                    </a:cubicBezTo>
                    <a:cubicBezTo>
                      <a:pt x="7689850" y="317500"/>
                      <a:pt x="7684770" y="323850"/>
                      <a:pt x="7663180" y="331470"/>
                    </a:cubicBezTo>
                    <a:cubicBezTo>
                      <a:pt x="7529830" y="381000"/>
                      <a:pt x="6461760" y="401320"/>
                      <a:pt x="6052820" y="410210"/>
                    </a:cubicBezTo>
                    <a:cubicBezTo>
                      <a:pt x="5801360" y="415290"/>
                      <a:pt x="5525770" y="420370"/>
                      <a:pt x="5441950" y="405130"/>
                    </a:cubicBezTo>
                    <a:cubicBezTo>
                      <a:pt x="5419090" y="401320"/>
                      <a:pt x="5410200" y="398780"/>
                      <a:pt x="5400040" y="389890"/>
                    </a:cubicBezTo>
                    <a:cubicBezTo>
                      <a:pt x="5389880" y="381000"/>
                      <a:pt x="5382260" y="364490"/>
                      <a:pt x="5379720" y="351790"/>
                    </a:cubicBezTo>
                    <a:cubicBezTo>
                      <a:pt x="5377180" y="341630"/>
                      <a:pt x="5378450" y="331470"/>
                      <a:pt x="5382260" y="322580"/>
                    </a:cubicBezTo>
                    <a:cubicBezTo>
                      <a:pt x="5387340" y="311150"/>
                      <a:pt x="5393690" y="299720"/>
                      <a:pt x="5411470" y="288290"/>
                    </a:cubicBezTo>
                    <a:cubicBezTo>
                      <a:pt x="5462270" y="257810"/>
                      <a:pt x="5707380" y="208280"/>
                      <a:pt x="5765800" y="210820"/>
                    </a:cubicBezTo>
                    <a:cubicBezTo>
                      <a:pt x="5786120" y="212090"/>
                      <a:pt x="5795010" y="215900"/>
                      <a:pt x="5805170" y="223520"/>
                    </a:cubicBezTo>
                    <a:cubicBezTo>
                      <a:pt x="5815330" y="232410"/>
                      <a:pt x="5825490" y="246380"/>
                      <a:pt x="5826760" y="260350"/>
                    </a:cubicBezTo>
                    <a:cubicBezTo>
                      <a:pt x="5828030" y="275590"/>
                      <a:pt x="5819140" y="300990"/>
                      <a:pt x="5808980" y="312420"/>
                    </a:cubicBezTo>
                    <a:cubicBezTo>
                      <a:pt x="5800090" y="322580"/>
                      <a:pt x="5791200" y="323850"/>
                      <a:pt x="5769610" y="328930"/>
                    </a:cubicBezTo>
                    <a:cubicBezTo>
                      <a:pt x="5687060" y="347980"/>
                      <a:pt x="5339080" y="342900"/>
                      <a:pt x="5146040" y="355600"/>
                    </a:cubicBezTo>
                    <a:cubicBezTo>
                      <a:pt x="4978400" y="367030"/>
                      <a:pt x="4826000" y="383540"/>
                      <a:pt x="4676140" y="397510"/>
                    </a:cubicBezTo>
                    <a:cubicBezTo>
                      <a:pt x="4540250" y="410210"/>
                      <a:pt x="4389120" y="419100"/>
                      <a:pt x="4286250" y="436880"/>
                    </a:cubicBezTo>
                    <a:cubicBezTo>
                      <a:pt x="4217670" y="448310"/>
                      <a:pt x="4150360" y="483870"/>
                      <a:pt x="4116070" y="477520"/>
                    </a:cubicBezTo>
                    <a:cubicBezTo>
                      <a:pt x="4098290" y="474980"/>
                      <a:pt x="4088130" y="464820"/>
                      <a:pt x="4080510" y="453390"/>
                    </a:cubicBezTo>
                    <a:cubicBezTo>
                      <a:pt x="4072890" y="443230"/>
                      <a:pt x="4069080" y="425450"/>
                      <a:pt x="4070350" y="412750"/>
                    </a:cubicBezTo>
                    <a:cubicBezTo>
                      <a:pt x="4071620" y="400050"/>
                      <a:pt x="4079240" y="383540"/>
                      <a:pt x="4089400" y="374650"/>
                    </a:cubicBezTo>
                    <a:cubicBezTo>
                      <a:pt x="4099560" y="365760"/>
                      <a:pt x="4105910" y="364490"/>
                      <a:pt x="4128770" y="359410"/>
                    </a:cubicBezTo>
                    <a:cubicBezTo>
                      <a:pt x="4265930" y="332740"/>
                      <a:pt x="5205730" y="351790"/>
                      <a:pt x="5595620" y="340360"/>
                    </a:cubicBezTo>
                    <a:cubicBezTo>
                      <a:pt x="5854700" y="332740"/>
                      <a:pt x="6043930" y="323850"/>
                      <a:pt x="6240780" y="311150"/>
                    </a:cubicBezTo>
                    <a:cubicBezTo>
                      <a:pt x="6407150" y="299720"/>
                      <a:pt x="6581140" y="289560"/>
                      <a:pt x="6699250" y="271780"/>
                    </a:cubicBezTo>
                    <a:cubicBezTo>
                      <a:pt x="6775450" y="260350"/>
                      <a:pt x="6847840" y="231140"/>
                      <a:pt x="6885940" y="233680"/>
                    </a:cubicBezTo>
                    <a:cubicBezTo>
                      <a:pt x="6903720" y="234950"/>
                      <a:pt x="6913880" y="238760"/>
                      <a:pt x="6924040" y="247650"/>
                    </a:cubicBezTo>
                    <a:cubicBezTo>
                      <a:pt x="6932930" y="255270"/>
                      <a:pt x="6941820" y="270510"/>
                      <a:pt x="6943090" y="283210"/>
                    </a:cubicBezTo>
                    <a:cubicBezTo>
                      <a:pt x="6944360" y="295910"/>
                      <a:pt x="6940550" y="312420"/>
                      <a:pt x="6934200" y="322580"/>
                    </a:cubicBezTo>
                    <a:cubicBezTo>
                      <a:pt x="6927850" y="332740"/>
                      <a:pt x="6922770" y="339090"/>
                      <a:pt x="6901180" y="346710"/>
                    </a:cubicBezTo>
                    <a:cubicBezTo>
                      <a:pt x="6752590" y="397510"/>
                      <a:pt x="5424170" y="374650"/>
                      <a:pt x="4939030" y="391160"/>
                    </a:cubicBezTo>
                    <a:cubicBezTo>
                      <a:pt x="4653280" y="401320"/>
                      <a:pt x="4438650" y="403860"/>
                      <a:pt x="4257040" y="421640"/>
                    </a:cubicBezTo>
                    <a:cubicBezTo>
                      <a:pt x="4135120" y="434340"/>
                      <a:pt x="4006850" y="474980"/>
                      <a:pt x="3953510" y="468630"/>
                    </a:cubicBezTo>
                    <a:cubicBezTo>
                      <a:pt x="3933190" y="466090"/>
                      <a:pt x="3924300" y="461010"/>
                      <a:pt x="3914140" y="452120"/>
                    </a:cubicBezTo>
                    <a:cubicBezTo>
                      <a:pt x="3905250" y="443230"/>
                      <a:pt x="3896360" y="427990"/>
                      <a:pt x="3896360" y="414020"/>
                    </a:cubicBezTo>
                    <a:cubicBezTo>
                      <a:pt x="3896360" y="398780"/>
                      <a:pt x="3906520" y="373380"/>
                      <a:pt x="3917950" y="363220"/>
                    </a:cubicBezTo>
                    <a:cubicBezTo>
                      <a:pt x="3928110" y="354330"/>
                      <a:pt x="3943350" y="347980"/>
                      <a:pt x="3958590" y="349250"/>
                    </a:cubicBezTo>
                    <a:cubicBezTo>
                      <a:pt x="3981450" y="351790"/>
                      <a:pt x="3995420" y="384810"/>
                      <a:pt x="4041140" y="397510"/>
                    </a:cubicBezTo>
                    <a:cubicBezTo>
                      <a:pt x="4196080" y="441960"/>
                      <a:pt x="4697730" y="420370"/>
                      <a:pt x="5138420" y="424180"/>
                    </a:cubicBezTo>
                    <a:cubicBezTo>
                      <a:pt x="5802630" y="429260"/>
                      <a:pt x="6997700" y="421640"/>
                      <a:pt x="7641590" y="405130"/>
                    </a:cubicBezTo>
                    <a:cubicBezTo>
                      <a:pt x="8046720" y="394970"/>
                      <a:pt x="8526780" y="332740"/>
                      <a:pt x="8630920" y="361950"/>
                    </a:cubicBezTo>
                    <a:cubicBezTo>
                      <a:pt x="8652510" y="368300"/>
                      <a:pt x="8658860" y="374650"/>
                      <a:pt x="8666480" y="386080"/>
                    </a:cubicBezTo>
                    <a:cubicBezTo>
                      <a:pt x="8674100" y="396240"/>
                      <a:pt x="8677910" y="414020"/>
                      <a:pt x="8676640" y="426720"/>
                    </a:cubicBezTo>
                    <a:cubicBezTo>
                      <a:pt x="8675370" y="439420"/>
                      <a:pt x="8666480" y="455930"/>
                      <a:pt x="8656320" y="464820"/>
                    </a:cubicBezTo>
                    <a:cubicBezTo>
                      <a:pt x="8646160" y="473710"/>
                      <a:pt x="8641080" y="474980"/>
                      <a:pt x="8616950" y="480060"/>
                    </a:cubicBezTo>
                    <a:cubicBezTo>
                      <a:pt x="8395970" y="521970"/>
                      <a:pt x="5779770" y="478790"/>
                      <a:pt x="5167630" y="487680"/>
                    </a:cubicBezTo>
                    <a:cubicBezTo>
                      <a:pt x="4945380" y="490220"/>
                      <a:pt x="4820920" y="486410"/>
                      <a:pt x="4714240" y="499110"/>
                    </a:cubicBezTo>
                    <a:cubicBezTo>
                      <a:pt x="4655820" y="506730"/>
                      <a:pt x="4610100" y="532130"/>
                      <a:pt x="4578350" y="529590"/>
                    </a:cubicBezTo>
                    <a:cubicBezTo>
                      <a:pt x="4561840" y="528320"/>
                      <a:pt x="4549140" y="524510"/>
                      <a:pt x="4540250" y="515620"/>
                    </a:cubicBezTo>
                    <a:cubicBezTo>
                      <a:pt x="4530090" y="506730"/>
                      <a:pt x="4522470" y="492760"/>
                      <a:pt x="4521200" y="478790"/>
                    </a:cubicBezTo>
                    <a:cubicBezTo>
                      <a:pt x="4519930" y="463550"/>
                      <a:pt x="4530090" y="439420"/>
                      <a:pt x="4540250" y="429260"/>
                    </a:cubicBezTo>
                    <a:cubicBezTo>
                      <a:pt x="4549140" y="420370"/>
                      <a:pt x="4556760" y="419100"/>
                      <a:pt x="4577080" y="415290"/>
                    </a:cubicBezTo>
                    <a:cubicBezTo>
                      <a:pt x="4659630" y="401320"/>
                      <a:pt x="4935220" y="425450"/>
                      <a:pt x="5222240" y="426720"/>
                    </a:cubicBezTo>
                    <a:cubicBezTo>
                      <a:pt x="5801360" y="429260"/>
                      <a:pt x="7174230" y="430530"/>
                      <a:pt x="7838440" y="407670"/>
                    </a:cubicBezTo>
                    <a:cubicBezTo>
                      <a:pt x="8247380" y="393700"/>
                      <a:pt x="8634730" y="367030"/>
                      <a:pt x="8827770" y="345440"/>
                    </a:cubicBezTo>
                    <a:cubicBezTo>
                      <a:pt x="8907780" y="336550"/>
                      <a:pt x="8959850" y="314960"/>
                      <a:pt x="8996680" y="318770"/>
                    </a:cubicBezTo>
                    <a:cubicBezTo>
                      <a:pt x="9014460" y="320040"/>
                      <a:pt x="9025890" y="323850"/>
                      <a:pt x="9036050" y="332740"/>
                    </a:cubicBezTo>
                    <a:cubicBezTo>
                      <a:pt x="9046210" y="341630"/>
                      <a:pt x="9055100" y="356870"/>
                      <a:pt x="9056370" y="369570"/>
                    </a:cubicBezTo>
                    <a:cubicBezTo>
                      <a:pt x="9057640" y="382270"/>
                      <a:pt x="9055100" y="400050"/>
                      <a:pt x="9047480" y="410210"/>
                    </a:cubicBezTo>
                    <a:cubicBezTo>
                      <a:pt x="9039860" y="421640"/>
                      <a:pt x="9036050" y="426720"/>
                      <a:pt x="9013190" y="434340"/>
                    </a:cubicBezTo>
                    <a:cubicBezTo>
                      <a:pt x="8798560" y="505460"/>
                      <a:pt x="6244590" y="486410"/>
                      <a:pt x="5350510" y="515620"/>
                    </a:cubicBezTo>
                    <a:cubicBezTo>
                      <a:pt x="4833620" y="532130"/>
                      <a:pt x="4420870" y="547370"/>
                      <a:pt x="4128770" y="567690"/>
                    </a:cubicBezTo>
                    <a:cubicBezTo>
                      <a:pt x="3964940" y="579120"/>
                      <a:pt x="3804920" y="614680"/>
                      <a:pt x="3745230" y="603250"/>
                    </a:cubicBezTo>
                    <a:cubicBezTo>
                      <a:pt x="3726180" y="599440"/>
                      <a:pt x="3717290" y="594360"/>
                      <a:pt x="3708400" y="584200"/>
                    </a:cubicBezTo>
                    <a:cubicBezTo>
                      <a:pt x="3699510" y="575310"/>
                      <a:pt x="3693160" y="560070"/>
                      <a:pt x="3693160" y="546100"/>
                    </a:cubicBezTo>
                    <a:cubicBezTo>
                      <a:pt x="3694430" y="530860"/>
                      <a:pt x="3705860" y="506730"/>
                      <a:pt x="3718560" y="496570"/>
                    </a:cubicBezTo>
                    <a:cubicBezTo>
                      <a:pt x="3728720" y="487680"/>
                      <a:pt x="3747770" y="482600"/>
                      <a:pt x="3759200" y="486410"/>
                    </a:cubicBezTo>
                    <a:cubicBezTo>
                      <a:pt x="3771900" y="491490"/>
                      <a:pt x="3769360" y="515620"/>
                      <a:pt x="3790950" y="527050"/>
                    </a:cubicBezTo>
                    <a:cubicBezTo>
                      <a:pt x="3863340" y="565150"/>
                      <a:pt x="4122420" y="552450"/>
                      <a:pt x="4378960" y="558800"/>
                    </a:cubicBezTo>
                    <a:cubicBezTo>
                      <a:pt x="4861560" y="571500"/>
                      <a:pt x="5969000" y="562610"/>
                      <a:pt x="6470650" y="554990"/>
                    </a:cubicBezTo>
                    <a:cubicBezTo>
                      <a:pt x="6752590" y="551180"/>
                      <a:pt x="7044690" y="521970"/>
                      <a:pt x="7131050" y="535940"/>
                    </a:cubicBezTo>
                    <a:cubicBezTo>
                      <a:pt x="7152640" y="539750"/>
                      <a:pt x="7161530" y="542290"/>
                      <a:pt x="7170420" y="549910"/>
                    </a:cubicBezTo>
                    <a:cubicBezTo>
                      <a:pt x="7178040" y="556260"/>
                      <a:pt x="7181850" y="563880"/>
                      <a:pt x="7185660" y="572770"/>
                    </a:cubicBezTo>
                    <a:cubicBezTo>
                      <a:pt x="7189470" y="581660"/>
                      <a:pt x="7190740" y="590550"/>
                      <a:pt x="7189470" y="600710"/>
                    </a:cubicBezTo>
                    <a:cubicBezTo>
                      <a:pt x="7186930" y="612140"/>
                      <a:pt x="7180580" y="628650"/>
                      <a:pt x="7170420" y="637540"/>
                    </a:cubicBezTo>
                    <a:cubicBezTo>
                      <a:pt x="7160260" y="646430"/>
                      <a:pt x="7155180" y="647700"/>
                      <a:pt x="7131050" y="652780"/>
                    </a:cubicBezTo>
                    <a:cubicBezTo>
                      <a:pt x="6958330" y="684530"/>
                      <a:pt x="5513070" y="648970"/>
                      <a:pt x="4925060" y="655320"/>
                    </a:cubicBezTo>
                    <a:cubicBezTo>
                      <a:pt x="4533900" y="659130"/>
                      <a:pt x="4056380" y="693420"/>
                      <a:pt x="3948430" y="674370"/>
                    </a:cubicBezTo>
                    <a:cubicBezTo>
                      <a:pt x="3925570" y="670560"/>
                      <a:pt x="3919220" y="668020"/>
                      <a:pt x="3909060" y="659130"/>
                    </a:cubicBezTo>
                    <a:cubicBezTo>
                      <a:pt x="3898900" y="650240"/>
                      <a:pt x="3891280" y="636270"/>
                      <a:pt x="3890010" y="622300"/>
                    </a:cubicBezTo>
                    <a:cubicBezTo>
                      <a:pt x="3888740" y="607060"/>
                      <a:pt x="3898900" y="582930"/>
                      <a:pt x="3909060" y="572770"/>
                    </a:cubicBezTo>
                    <a:cubicBezTo>
                      <a:pt x="3919220" y="562610"/>
                      <a:pt x="3924300" y="562610"/>
                      <a:pt x="3948430" y="557530"/>
                    </a:cubicBezTo>
                    <a:cubicBezTo>
                      <a:pt x="4122420" y="524510"/>
                      <a:pt x="5634990" y="561340"/>
                      <a:pt x="6183630" y="549910"/>
                    </a:cubicBezTo>
                    <a:cubicBezTo>
                      <a:pt x="6502400" y="543560"/>
                      <a:pt x="6821170" y="546100"/>
                      <a:pt x="6940550" y="521970"/>
                    </a:cubicBezTo>
                    <a:cubicBezTo>
                      <a:pt x="6978650" y="514350"/>
                      <a:pt x="6993890" y="494030"/>
                      <a:pt x="7014210" y="494030"/>
                    </a:cubicBezTo>
                    <a:cubicBezTo>
                      <a:pt x="7029450" y="494030"/>
                      <a:pt x="7043420" y="500380"/>
                      <a:pt x="7052310" y="508000"/>
                    </a:cubicBezTo>
                    <a:cubicBezTo>
                      <a:pt x="7059930" y="514350"/>
                      <a:pt x="7066280" y="521970"/>
                      <a:pt x="7068820" y="530860"/>
                    </a:cubicBezTo>
                    <a:cubicBezTo>
                      <a:pt x="7072630" y="542290"/>
                      <a:pt x="7073900" y="560070"/>
                      <a:pt x="7068820" y="571500"/>
                    </a:cubicBezTo>
                    <a:cubicBezTo>
                      <a:pt x="7063740" y="582930"/>
                      <a:pt x="7061200" y="593090"/>
                      <a:pt x="7042150" y="601980"/>
                    </a:cubicBezTo>
                    <a:cubicBezTo>
                      <a:pt x="6899910" y="668020"/>
                      <a:pt x="5433060" y="614680"/>
                      <a:pt x="4922520" y="627380"/>
                    </a:cubicBezTo>
                    <a:cubicBezTo>
                      <a:pt x="4634230" y="635000"/>
                      <a:pt x="4446270" y="641350"/>
                      <a:pt x="4244340" y="652780"/>
                    </a:cubicBezTo>
                    <a:cubicBezTo>
                      <a:pt x="4080510" y="661670"/>
                      <a:pt x="3926840" y="668020"/>
                      <a:pt x="3799840" y="684530"/>
                    </a:cubicBezTo>
                    <a:cubicBezTo>
                      <a:pt x="3704590" y="697230"/>
                      <a:pt x="3591560" y="736600"/>
                      <a:pt x="3549650" y="734060"/>
                    </a:cubicBezTo>
                    <a:cubicBezTo>
                      <a:pt x="3535680" y="732790"/>
                      <a:pt x="3530600" y="731520"/>
                      <a:pt x="3521710" y="725170"/>
                    </a:cubicBezTo>
                    <a:cubicBezTo>
                      <a:pt x="3511550" y="717550"/>
                      <a:pt x="3500120" y="702310"/>
                      <a:pt x="3496310" y="690880"/>
                    </a:cubicBezTo>
                    <a:cubicBezTo>
                      <a:pt x="3492500" y="681990"/>
                      <a:pt x="3492500" y="671830"/>
                      <a:pt x="3495040" y="662940"/>
                    </a:cubicBezTo>
                    <a:cubicBezTo>
                      <a:pt x="3497580" y="651510"/>
                      <a:pt x="3507740" y="635000"/>
                      <a:pt x="3517900" y="627380"/>
                    </a:cubicBezTo>
                    <a:cubicBezTo>
                      <a:pt x="3528060" y="619760"/>
                      <a:pt x="3545840" y="613410"/>
                      <a:pt x="3558540" y="614680"/>
                    </a:cubicBezTo>
                    <a:cubicBezTo>
                      <a:pt x="3571240" y="615950"/>
                      <a:pt x="3577590" y="631190"/>
                      <a:pt x="3596640" y="637540"/>
                    </a:cubicBezTo>
                    <a:cubicBezTo>
                      <a:pt x="3639820" y="651510"/>
                      <a:pt x="3732530" y="650240"/>
                      <a:pt x="3825240" y="655320"/>
                    </a:cubicBezTo>
                    <a:cubicBezTo>
                      <a:pt x="3968750" y="662940"/>
                      <a:pt x="4118610" y="664210"/>
                      <a:pt x="4373880" y="666750"/>
                    </a:cubicBezTo>
                    <a:cubicBezTo>
                      <a:pt x="4961890" y="673100"/>
                      <a:pt x="7092950" y="632460"/>
                      <a:pt x="7292340" y="668020"/>
                    </a:cubicBezTo>
                    <a:cubicBezTo>
                      <a:pt x="7315200" y="671830"/>
                      <a:pt x="7320280" y="673100"/>
                      <a:pt x="7330440" y="681990"/>
                    </a:cubicBezTo>
                    <a:cubicBezTo>
                      <a:pt x="7339330" y="689610"/>
                      <a:pt x="7348220" y="704850"/>
                      <a:pt x="7349490" y="717550"/>
                    </a:cubicBezTo>
                    <a:cubicBezTo>
                      <a:pt x="7350760" y="730250"/>
                      <a:pt x="7346950" y="746760"/>
                      <a:pt x="7339330" y="756920"/>
                    </a:cubicBezTo>
                    <a:cubicBezTo>
                      <a:pt x="7331710" y="767080"/>
                      <a:pt x="7329170" y="773430"/>
                      <a:pt x="7306310" y="779780"/>
                    </a:cubicBezTo>
                    <a:cubicBezTo>
                      <a:pt x="7066280" y="854710"/>
                      <a:pt x="2847340" y="840740"/>
                      <a:pt x="2649220" y="765810"/>
                    </a:cubicBezTo>
                    <a:cubicBezTo>
                      <a:pt x="2633980" y="759460"/>
                      <a:pt x="2632710" y="755650"/>
                      <a:pt x="2627630" y="746760"/>
                    </a:cubicBezTo>
                    <a:cubicBezTo>
                      <a:pt x="2621280" y="736600"/>
                      <a:pt x="2616200" y="717550"/>
                      <a:pt x="2617470" y="704850"/>
                    </a:cubicBezTo>
                    <a:cubicBezTo>
                      <a:pt x="2618740" y="692150"/>
                      <a:pt x="2627630" y="676910"/>
                      <a:pt x="2637790" y="668020"/>
                    </a:cubicBezTo>
                    <a:cubicBezTo>
                      <a:pt x="2647950" y="659130"/>
                      <a:pt x="2661920" y="654050"/>
                      <a:pt x="2677160" y="652780"/>
                    </a:cubicBezTo>
                    <a:cubicBezTo>
                      <a:pt x="2694940" y="651510"/>
                      <a:pt x="2701290" y="662940"/>
                      <a:pt x="2738120" y="668020"/>
                    </a:cubicBezTo>
                    <a:cubicBezTo>
                      <a:pt x="3008630" y="701040"/>
                      <a:pt x="5383530" y="671830"/>
                      <a:pt x="6214110" y="664210"/>
                    </a:cubicBezTo>
                    <a:cubicBezTo>
                      <a:pt x="6677660" y="659130"/>
                      <a:pt x="7183120" y="624840"/>
                      <a:pt x="7298690" y="643890"/>
                    </a:cubicBezTo>
                    <a:cubicBezTo>
                      <a:pt x="7321550" y="647700"/>
                      <a:pt x="7327900" y="648970"/>
                      <a:pt x="7338060" y="657860"/>
                    </a:cubicBezTo>
                    <a:cubicBezTo>
                      <a:pt x="7348220" y="666750"/>
                      <a:pt x="7357110" y="681990"/>
                      <a:pt x="7358380" y="695960"/>
                    </a:cubicBezTo>
                    <a:cubicBezTo>
                      <a:pt x="7359650" y="711200"/>
                      <a:pt x="7350760" y="736600"/>
                      <a:pt x="7339330" y="748030"/>
                    </a:cubicBezTo>
                    <a:cubicBezTo>
                      <a:pt x="7329170" y="758190"/>
                      <a:pt x="7322820" y="759460"/>
                      <a:pt x="7299960" y="763270"/>
                    </a:cubicBezTo>
                    <a:cubicBezTo>
                      <a:pt x="7188200" y="784860"/>
                      <a:pt x="6621780" y="765810"/>
                      <a:pt x="6271260" y="772160"/>
                    </a:cubicBezTo>
                    <a:cubicBezTo>
                      <a:pt x="5905500" y="778510"/>
                      <a:pt x="5262880" y="838200"/>
                      <a:pt x="5151120" y="805180"/>
                    </a:cubicBezTo>
                    <a:cubicBezTo>
                      <a:pt x="5129530" y="798830"/>
                      <a:pt x="5123180" y="792480"/>
                      <a:pt x="5115560" y="781050"/>
                    </a:cubicBezTo>
                    <a:cubicBezTo>
                      <a:pt x="5107940" y="769620"/>
                      <a:pt x="5104130" y="751840"/>
                      <a:pt x="5105400" y="739140"/>
                    </a:cubicBezTo>
                    <a:cubicBezTo>
                      <a:pt x="5106670" y="726440"/>
                      <a:pt x="5115560" y="711200"/>
                      <a:pt x="5125720" y="702310"/>
                    </a:cubicBezTo>
                    <a:cubicBezTo>
                      <a:pt x="5135880" y="693420"/>
                      <a:pt x="5140960" y="690880"/>
                      <a:pt x="5165090" y="687070"/>
                    </a:cubicBezTo>
                    <a:cubicBezTo>
                      <a:pt x="5321300" y="657860"/>
                      <a:pt x="6568440" y="687070"/>
                      <a:pt x="7010400" y="683260"/>
                    </a:cubicBezTo>
                    <a:cubicBezTo>
                      <a:pt x="7258050" y="681990"/>
                      <a:pt x="7440930" y="683260"/>
                      <a:pt x="7590790" y="675640"/>
                    </a:cubicBezTo>
                    <a:cubicBezTo>
                      <a:pt x="7684770" y="670560"/>
                      <a:pt x="7776210" y="647700"/>
                      <a:pt x="7820660" y="655320"/>
                    </a:cubicBezTo>
                    <a:cubicBezTo>
                      <a:pt x="7839710" y="657860"/>
                      <a:pt x="7848600" y="662940"/>
                      <a:pt x="7858760" y="671830"/>
                    </a:cubicBezTo>
                    <a:cubicBezTo>
                      <a:pt x="7867650" y="680720"/>
                      <a:pt x="7876540" y="695960"/>
                      <a:pt x="7877810" y="708660"/>
                    </a:cubicBezTo>
                    <a:cubicBezTo>
                      <a:pt x="7879080" y="721360"/>
                      <a:pt x="7874000" y="737870"/>
                      <a:pt x="7866380" y="748030"/>
                    </a:cubicBezTo>
                    <a:cubicBezTo>
                      <a:pt x="7858760" y="758190"/>
                      <a:pt x="7840980" y="767080"/>
                      <a:pt x="7832090" y="770890"/>
                    </a:cubicBezTo>
                    <a:cubicBezTo>
                      <a:pt x="7827010" y="773430"/>
                      <a:pt x="7823200" y="774700"/>
                      <a:pt x="7818120" y="772160"/>
                    </a:cubicBezTo>
                    <a:cubicBezTo>
                      <a:pt x="7806690" y="768350"/>
                      <a:pt x="7796530" y="732790"/>
                      <a:pt x="7774940" y="726440"/>
                    </a:cubicBezTo>
                    <a:cubicBezTo>
                      <a:pt x="7741920" y="716280"/>
                      <a:pt x="7689850" y="748030"/>
                      <a:pt x="7628890" y="753110"/>
                    </a:cubicBezTo>
                    <a:cubicBezTo>
                      <a:pt x="7532370" y="760730"/>
                      <a:pt x="7424420" y="750570"/>
                      <a:pt x="7249160" y="744220"/>
                    </a:cubicBezTo>
                    <a:cubicBezTo>
                      <a:pt x="6856730" y="730250"/>
                      <a:pt x="5464810" y="702310"/>
                      <a:pt x="5340350" y="656590"/>
                    </a:cubicBezTo>
                    <a:cubicBezTo>
                      <a:pt x="5325110" y="651510"/>
                      <a:pt x="5323840" y="646430"/>
                      <a:pt x="5317490" y="638810"/>
                    </a:cubicBezTo>
                    <a:cubicBezTo>
                      <a:pt x="5311140" y="628650"/>
                      <a:pt x="5304790" y="613410"/>
                      <a:pt x="5304790" y="600710"/>
                    </a:cubicBezTo>
                    <a:cubicBezTo>
                      <a:pt x="5304790" y="588010"/>
                      <a:pt x="5312410" y="571500"/>
                      <a:pt x="5321300" y="562610"/>
                    </a:cubicBezTo>
                    <a:cubicBezTo>
                      <a:pt x="5330190" y="553720"/>
                      <a:pt x="5336540" y="551180"/>
                      <a:pt x="5358130" y="546100"/>
                    </a:cubicBezTo>
                    <a:cubicBezTo>
                      <a:pt x="5474970" y="515620"/>
                      <a:pt x="6221730" y="486410"/>
                      <a:pt x="6523990" y="452120"/>
                    </a:cubicBezTo>
                    <a:cubicBezTo>
                      <a:pt x="6717030" y="430530"/>
                      <a:pt x="6918960" y="373380"/>
                      <a:pt x="6995160" y="384810"/>
                    </a:cubicBezTo>
                    <a:cubicBezTo>
                      <a:pt x="7020560" y="388620"/>
                      <a:pt x="7034530" y="397510"/>
                      <a:pt x="7044690" y="408940"/>
                    </a:cubicBezTo>
                    <a:cubicBezTo>
                      <a:pt x="7053580" y="419100"/>
                      <a:pt x="7057390" y="436880"/>
                      <a:pt x="7056120" y="449580"/>
                    </a:cubicBezTo>
                    <a:cubicBezTo>
                      <a:pt x="7054850" y="462280"/>
                      <a:pt x="7047230" y="478790"/>
                      <a:pt x="7037070" y="487680"/>
                    </a:cubicBezTo>
                    <a:cubicBezTo>
                      <a:pt x="7028180" y="496570"/>
                      <a:pt x="7021830" y="499110"/>
                      <a:pt x="6998970" y="504190"/>
                    </a:cubicBezTo>
                    <a:cubicBezTo>
                      <a:pt x="6833870" y="541020"/>
                      <a:pt x="5252720" y="557530"/>
                      <a:pt x="4904740" y="563880"/>
                    </a:cubicBezTo>
                    <a:cubicBezTo>
                      <a:pt x="4789170" y="566420"/>
                      <a:pt x="4719320" y="572770"/>
                      <a:pt x="4674870" y="565150"/>
                    </a:cubicBezTo>
                    <a:cubicBezTo>
                      <a:pt x="4655820" y="561340"/>
                      <a:pt x="4645660" y="560070"/>
                      <a:pt x="4635500" y="551180"/>
                    </a:cubicBezTo>
                    <a:cubicBezTo>
                      <a:pt x="4625340" y="542290"/>
                      <a:pt x="4618990" y="525780"/>
                      <a:pt x="4616450" y="514350"/>
                    </a:cubicBezTo>
                    <a:cubicBezTo>
                      <a:pt x="4615180" y="504190"/>
                      <a:pt x="4617720" y="495300"/>
                      <a:pt x="4620260" y="486410"/>
                    </a:cubicBezTo>
                    <a:cubicBezTo>
                      <a:pt x="4622800" y="477520"/>
                      <a:pt x="4627880" y="468630"/>
                      <a:pt x="4635500" y="462280"/>
                    </a:cubicBezTo>
                    <a:cubicBezTo>
                      <a:pt x="4644390" y="454660"/>
                      <a:pt x="4650740" y="452120"/>
                      <a:pt x="4674870" y="448310"/>
                    </a:cubicBezTo>
                    <a:cubicBezTo>
                      <a:pt x="4864100" y="415290"/>
                      <a:pt x="7075170" y="411480"/>
                      <a:pt x="7266940" y="445770"/>
                    </a:cubicBezTo>
                    <a:cubicBezTo>
                      <a:pt x="7292340" y="450850"/>
                      <a:pt x="7297420" y="452120"/>
                      <a:pt x="7307580" y="461010"/>
                    </a:cubicBezTo>
                    <a:cubicBezTo>
                      <a:pt x="7317740" y="469900"/>
                      <a:pt x="7326630" y="485140"/>
                      <a:pt x="7327901" y="499110"/>
                    </a:cubicBezTo>
                    <a:cubicBezTo>
                      <a:pt x="7329170" y="511810"/>
                      <a:pt x="7326630" y="529590"/>
                      <a:pt x="7317740" y="541020"/>
                    </a:cubicBezTo>
                    <a:cubicBezTo>
                      <a:pt x="7307580" y="553720"/>
                      <a:pt x="7298690" y="560070"/>
                      <a:pt x="7266940" y="567690"/>
                    </a:cubicBezTo>
                    <a:cubicBezTo>
                      <a:pt x="7030720" y="626110"/>
                      <a:pt x="4318000" y="607060"/>
                      <a:pt x="4107180" y="567690"/>
                    </a:cubicBezTo>
                    <a:cubicBezTo>
                      <a:pt x="4083050" y="562610"/>
                      <a:pt x="4077970" y="561340"/>
                      <a:pt x="4067810" y="552450"/>
                    </a:cubicBezTo>
                    <a:cubicBezTo>
                      <a:pt x="4057650" y="543560"/>
                      <a:pt x="4048760" y="528320"/>
                      <a:pt x="4047490" y="514350"/>
                    </a:cubicBezTo>
                    <a:cubicBezTo>
                      <a:pt x="4046220" y="501650"/>
                      <a:pt x="4048760" y="483870"/>
                      <a:pt x="4057650" y="472440"/>
                    </a:cubicBezTo>
                    <a:cubicBezTo>
                      <a:pt x="4067810" y="459740"/>
                      <a:pt x="4076700" y="454660"/>
                      <a:pt x="4107180" y="447040"/>
                    </a:cubicBezTo>
                    <a:cubicBezTo>
                      <a:pt x="4286250" y="403860"/>
                      <a:pt x="5662930" y="450850"/>
                      <a:pt x="6079490" y="434340"/>
                    </a:cubicBezTo>
                    <a:cubicBezTo>
                      <a:pt x="6272530" y="426720"/>
                      <a:pt x="6446520" y="398780"/>
                      <a:pt x="6503670" y="402590"/>
                    </a:cubicBezTo>
                    <a:cubicBezTo>
                      <a:pt x="6518910" y="403860"/>
                      <a:pt x="6522720" y="403860"/>
                      <a:pt x="6531610" y="408940"/>
                    </a:cubicBezTo>
                    <a:cubicBezTo>
                      <a:pt x="6541770" y="415290"/>
                      <a:pt x="6555740" y="430530"/>
                      <a:pt x="6560820" y="441960"/>
                    </a:cubicBezTo>
                    <a:cubicBezTo>
                      <a:pt x="6564630" y="450850"/>
                      <a:pt x="6565901" y="459740"/>
                      <a:pt x="6564630" y="469900"/>
                    </a:cubicBezTo>
                    <a:cubicBezTo>
                      <a:pt x="6562090" y="482600"/>
                      <a:pt x="6554470" y="500380"/>
                      <a:pt x="6544310" y="509270"/>
                    </a:cubicBezTo>
                    <a:cubicBezTo>
                      <a:pt x="6534151" y="518160"/>
                      <a:pt x="6527801" y="519430"/>
                      <a:pt x="6503670" y="524510"/>
                    </a:cubicBezTo>
                    <a:cubicBezTo>
                      <a:pt x="6328410" y="556260"/>
                      <a:pt x="4474210" y="560070"/>
                      <a:pt x="4304031" y="524510"/>
                    </a:cubicBezTo>
                    <a:cubicBezTo>
                      <a:pt x="4281170" y="519430"/>
                      <a:pt x="4274820" y="518160"/>
                      <a:pt x="4265931" y="508000"/>
                    </a:cubicBezTo>
                    <a:cubicBezTo>
                      <a:pt x="4255770" y="496570"/>
                      <a:pt x="4246881" y="471170"/>
                      <a:pt x="4248150" y="455930"/>
                    </a:cubicBezTo>
                    <a:cubicBezTo>
                      <a:pt x="4249420" y="441960"/>
                      <a:pt x="4258310" y="427990"/>
                      <a:pt x="4268470" y="419100"/>
                    </a:cubicBezTo>
                    <a:cubicBezTo>
                      <a:pt x="4278631" y="410210"/>
                      <a:pt x="4287520" y="407670"/>
                      <a:pt x="4309110" y="405130"/>
                    </a:cubicBezTo>
                    <a:cubicBezTo>
                      <a:pt x="4380231" y="394970"/>
                      <a:pt x="4570731" y="422910"/>
                      <a:pt x="4777740" y="426720"/>
                    </a:cubicBezTo>
                    <a:cubicBezTo>
                      <a:pt x="5181600" y="434340"/>
                      <a:pt x="6083301" y="422910"/>
                      <a:pt x="6567170" y="414020"/>
                    </a:cubicBezTo>
                    <a:cubicBezTo>
                      <a:pt x="6897370" y="407670"/>
                      <a:pt x="7190740" y="407670"/>
                      <a:pt x="7399020" y="387350"/>
                    </a:cubicBezTo>
                    <a:cubicBezTo>
                      <a:pt x="7524751" y="374650"/>
                      <a:pt x="7646670" y="332740"/>
                      <a:pt x="7700010" y="337820"/>
                    </a:cubicBezTo>
                    <a:cubicBezTo>
                      <a:pt x="7720330" y="340360"/>
                      <a:pt x="7730490" y="344170"/>
                      <a:pt x="7740651" y="353060"/>
                    </a:cubicBezTo>
                    <a:cubicBezTo>
                      <a:pt x="7750810" y="361950"/>
                      <a:pt x="7759701" y="377190"/>
                      <a:pt x="7760970" y="391160"/>
                    </a:cubicBezTo>
                    <a:cubicBezTo>
                      <a:pt x="7762240" y="403860"/>
                      <a:pt x="7757160" y="422910"/>
                      <a:pt x="7750810" y="433070"/>
                    </a:cubicBezTo>
                    <a:cubicBezTo>
                      <a:pt x="7745730" y="441960"/>
                      <a:pt x="7744460" y="445770"/>
                      <a:pt x="7729220" y="452120"/>
                    </a:cubicBezTo>
                    <a:cubicBezTo>
                      <a:pt x="7588251" y="506730"/>
                      <a:pt x="5866131" y="483870"/>
                      <a:pt x="5238750" y="504190"/>
                    </a:cubicBezTo>
                    <a:cubicBezTo>
                      <a:pt x="4857750" y="516890"/>
                      <a:pt x="4429760" y="560070"/>
                      <a:pt x="4319270" y="546100"/>
                    </a:cubicBezTo>
                    <a:cubicBezTo>
                      <a:pt x="4295140" y="542290"/>
                      <a:pt x="4286250" y="541020"/>
                      <a:pt x="4274820" y="532130"/>
                    </a:cubicBezTo>
                    <a:cubicBezTo>
                      <a:pt x="4263390" y="523240"/>
                      <a:pt x="4253230" y="505460"/>
                      <a:pt x="4250690" y="491490"/>
                    </a:cubicBezTo>
                    <a:cubicBezTo>
                      <a:pt x="4248150" y="477520"/>
                      <a:pt x="4253230" y="457200"/>
                      <a:pt x="4259580" y="445770"/>
                    </a:cubicBezTo>
                    <a:cubicBezTo>
                      <a:pt x="4264660" y="435610"/>
                      <a:pt x="4268470" y="431800"/>
                      <a:pt x="4282440" y="422910"/>
                    </a:cubicBezTo>
                    <a:cubicBezTo>
                      <a:pt x="4334510" y="389890"/>
                      <a:pt x="4625340" y="318770"/>
                      <a:pt x="4710430" y="279400"/>
                    </a:cubicBezTo>
                    <a:cubicBezTo>
                      <a:pt x="4749800" y="261620"/>
                      <a:pt x="4768850" y="232410"/>
                      <a:pt x="4791710" y="229870"/>
                    </a:cubicBezTo>
                    <a:cubicBezTo>
                      <a:pt x="4806950" y="228600"/>
                      <a:pt x="4822190" y="233680"/>
                      <a:pt x="4832350" y="243840"/>
                    </a:cubicBezTo>
                    <a:cubicBezTo>
                      <a:pt x="4843780" y="255270"/>
                      <a:pt x="4853940" y="279400"/>
                      <a:pt x="4853940" y="295910"/>
                    </a:cubicBezTo>
                    <a:cubicBezTo>
                      <a:pt x="4853940" y="309880"/>
                      <a:pt x="4845050" y="325120"/>
                      <a:pt x="4834890" y="334010"/>
                    </a:cubicBezTo>
                    <a:cubicBezTo>
                      <a:pt x="4824730" y="342900"/>
                      <a:pt x="4817110" y="345440"/>
                      <a:pt x="4795520" y="350520"/>
                    </a:cubicBezTo>
                    <a:cubicBezTo>
                      <a:pt x="4712970" y="368300"/>
                      <a:pt x="4414520" y="358140"/>
                      <a:pt x="4171950" y="368300"/>
                    </a:cubicBezTo>
                    <a:cubicBezTo>
                      <a:pt x="3831590" y="382270"/>
                      <a:pt x="3314700" y="414020"/>
                      <a:pt x="2946400" y="438150"/>
                    </a:cubicBezTo>
                    <a:cubicBezTo>
                      <a:pt x="2644140" y="458470"/>
                      <a:pt x="2278380" y="473710"/>
                      <a:pt x="2119630" y="499110"/>
                    </a:cubicBezTo>
                    <a:cubicBezTo>
                      <a:pt x="2053590" y="509270"/>
                      <a:pt x="2016760" y="535940"/>
                      <a:pt x="1982470" y="532130"/>
                    </a:cubicBezTo>
                    <a:cubicBezTo>
                      <a:pt x="1960880" y="529590"/>
                      <a:pt x="1943100" y="519430"/>
                      <a:pt x="1932940" y="506730"/>
                    </a:cubicBezTo>
                    <a:cubicBezTo>
                      <a:pt x="1924050" y="495300"/>
                      <a:pt x="1920240" y="478790"/>
                      <a:pt x="1921510" y="464820"/>
                    </a:cubicBezTo>
                    <a:cubicBezTo>
                      <a:pt x="1922780" y="452120"/>
                      <a:pt x="1931670" y="435610"/>
                      <a:pt x="1941830" y="426720"/>
                    </a:cubicBezTo>
                    <a:cubicBezTo>
                      <a:pt x="1951990" y="417830"/>
                      <a:pt x="1965960" y="412750"/>
                      <a:pt x="1981200" y="411480"/>
                    </a:cubicBezTo>
                    <a:cubicBezTo>
                      <a:pt x="2000250" y="410210"/>
                      <a:pt x="2012950" y="421640"/>
                      <a:pt x="2044700" y="425450"/>
                    </a:cubicBezTo>
                    <a:cubicBezTo>
                      <a:pt x="2129790" y="434340"/>
                      <a:pt x="2334260" y="424180"/>
                      <a:pt x="2519680" y="420370"/>
                    </a:cubicBezTo>
                    <a:cubicBezTo>
                      <a:pt x="2780030" y="414020"/>
                      <a:pt x="3175000" y="412750"/>
                      <a:pt x="3462020" y="387350"/>
                    </a:cubicBezTo>
                    <a:cubicBezTo>
                      <a:pt x="3704590" y="365760"/>
                      <a:pt x="3990340" y="320040"/>
                      <a:pt x="4131310" y="294640"/>
                    </a:cubicBezTo>
                    <a:cubicBezTo>
                      <a:pt x="4196080" y="281940"/>
                      <a:pt x="4244340" y="261620"/>
                      <a:pt x="4273550" y="261620"/>
                    </a:cubicBezTo>
                    <a:cubicBezTo>
                      <a:pt x="4286250" y="261620"/>
                      <a:pt x="4292600" y="264160"/>
                      <a:pt x="4301490" y="269240"/>
                    </a:cubicBezTo>
                    <a:cubicBezTo>
                      <a:pt x="4311650" y="275590"/>
                      <a:pt x="4325620" y="288290"/>
                      <a:pt x="4330700" y="300990"/>
                    </a:cubicBezTo>
                    <a:cubicBezTo>
                      <a:pt x="4335780" y="313690"/>
                      <a:pt x="4335780" y="331470"/>
                      <a:pt x="4330700" y="344170"/>
                    </a:cubicBezTo>
                    <a:cubicBezTo>
                      <a:pt x="4325620" y="356870"/>
                      <a:pt x="4311650" y="370840"/>
                      <a:pt x="4301490" y="377190"/>
                    </a:cubicBezTo>
                    <a:cubicBezTo>
                      <a:pt x="4292600" y="382270"/>
                      <a:pt x="4282440" y="384810"/>
                      <a:pt x="4273550" y="383540"/>
                    </a:cubicBezTo>
                    <a:cubicBezTo>
                      <a:pt x="4264660" y="382270"/>
                      <a:pt x="4259580" y="372110"/>
                      <a:pt x="4246880" y="369570"/>
                    </a:cubicBezTo>
                    <a:cubicBezTo>
                      <a:pt x="4224020" y="363220"/>
                      <a:pt x="4197350" y="368300"/>
                      <a:pt x="4140200" y="368300"/>
                    </a:cubicBezTo>
                    <a:cubicBezTo>
                      <a:pt x="3901440" y="367030"/>
                      <a:pt x="2786380" y="364490"/>
                      <a:pt x="2296160" y="370840"/>
                    </a:cubicBezTo>
                    <a:cubicBezTo>
                      <a:pt x="1969770" y="374650"/>
                      <a:pt x="1578610" y="407670"/>
                      <a:pt x="1482090" y="389890"/>
                    </a:cubicBezTo>
                    <a:cubicBezTo>
                      <a:pt x="1460500" y="386080"/>
                      <a:pt x="1454150" y="383540"/>
                      <a:pt x="1443990" y="374650"/>
                    </a:cubicBezTo>
                    <a:cubicBezTo>
                      <a:pt x="1435100" y="365760"/>
                      <a:pt x="1426210" y="351790"/>
                      <a:pt x="1424940" y="339090"/>
                    </a:cubicBezTo>
                    <a:cubicBezTo>
                      <a:pt x="1423670" y="326390"/>
                      <a:pt x="1427480" y="309880"/>
                      <a:pt x="1435100" y="299720"/>
                    </a:cubicBezTo>
                    <a:cubicBezTo>
                      <a:pt x="1442720" y="289560"/>
                      <a:pt x="1446530" y="283210"/>
                      <a:pt x="1468120" y="276860"/>
                    </a:cubicBezTo>
                    <a:cubicBezTo>
                      <a:pt x="1628140" y="226060"/>
                      <a:pt x="3206750" y="279400"/>
                      <a:pt x="3700781" y="271780"/>
                    </a:cubicBezTo>
                    <a:cubicBezTo>
                      <a:pt x="3947160" y="267970"/>
                      <a:pt x="4179570" y="237490"/>
                      <a:pt x="4253231" y="256540"/>
                    </a:cubicBezTo>
                    <a:cubicBezTo>
                      <a:pt x="4273550" y="261620"/>
                      <a:pt x="4281170" y="267970"/>
                      <a:pt x="4288790" y="278130"/>
                    </a:cubicBezTo>
                    <a:cubicBezTo>
                      <a:pt x="4296410" y="288290"/>
                      <a:pt x="4302760" y="306070"/>
                      <a:pt x="4301490" y="318770"/>
                    </a:cubicBezTo>
                    <a:cubicBezTo>
                      <a:pt x="4300220" y="331470"/>
                      <a:pt x="4292600" y="347980"/>
                      <a:pt x="4283710" y="356870"/>
                    </a:cubicBezTo>
                    <a:cubicBezTo>
                      <a:pt x="4274820" y="365760"/>
                      <a:pt x="4268470" y="368300"/>
                      <a:pt x="4245610" y="373380"/>
                    </a:cubicBezTo>
                    <a:cubicBezTo>
                      <a:pt x="4123690" y="403860"/>
                      <a:pt x="3350260" y="430530"/>
                      <a:pt x="3012440" y="462280"/>
                    </a:cubicBezTo>
                    <a:cubicBezTo>
                      <a:pt x="2776220" y="483870"/>
                      <a:pt x="2495550" y="541020"/>
                      <a:pt x="2413000" y="532130"/>
                    </a:cubicBezTo>
                    <a:cubicBezTo>
                      <a:pt x="2391410" y="529590"/>
                      <a:pt x="2382520" y="527050"/>
                      <a:pt x="2372360" y="518160"/>
                    </a:cubicBezTo>
                    <a:cubicBezTo>
                      <a:pt x="2362200" y="509270"/>
                      <a:pt x="2353310" y="494030"/>
                      <a:pt x="2352040" y="480060"/>
                    </a:cubicBezTo>
                    <a:cubicBezTo>
                      <a:pt x="2350770" y="467360"/>
                      <a:pt x="2354580" y="449580"/>
                      <a:pt x="2362200" y="438150"/>
                    </a:cubicBezTo>
                    <a:cubicBezTo>
                      <a:pt x="2369820" y="426720"/>
                      <a:pt x="2385060" y="415290"/>
                      <a:pt x="2397760" y="412750"/>
                    </a:cubicBezTo>
                    <a:cubicBezTo>
                      <a:pt x="2410460" y="410210"/>
                      <a:pt x="2418080" y="422910"/>
                      <a:pt x="2440940" y="425450"/>
                    </a:cubicBezTo>
                    <a:cubicBezTo>
                      <a:pt x="2532380" y="436880"/>
                      <a:pt x="2966721" y="426720"/>
                      <a:pt x="3125471" y="406400"/>
                    </a:cubicBezTo>
                    <a:cubicBezTo>
                      <a:pt x="3213100" y="394970"/>
                      <a:pt x="3286760" y="353060"/>
                      <a:pt x="3324860" y="360680"/>
                    </a:cubicBezTo>
                    <a:cubicBezTo>
                      <a:pt x="3342640" y="364490"/>
                      <a:pt x="3352800" y="373380"/>
                      <a:pt x="3360420" y="384810"/>
                    </a:cubicBezTo>
                    <a:cubicBezTo>
                      <a:pt x="3368040" y="396240"/>
                      <a:pt x="3371850" y="414020"/>
                      <a:pt x="3370581" y="426720"/>
                    </a:cubicBezTo>
                    <a:cubicBezTo>
                      <a:pt x="3369310" y="440690"/>
                      <a:pt x="3360420" y="455930"/>
                      <a:pt x="3350260" y="464820"/>
                    </a:cubicBezTo>
                    <a:cubicBezTo>
                      <a:pt x="3340100" y="473710"/>
                      <a:pt x="3333750" y="476250"/>
                      <a:pt x="3309620" y="480060"/>
                    </a:cubicBezTo>
                    <a:cubicBezTo>
                      <a:pt x="3163571" y="506730"/>
                      <a:pt x="1860550" y="514350"/>
                      <a:pt x="1714500" y="488950"/>
                    </a:cubicBezTo>
                    <a:cubicBezTo>
                      <a:pt x="1690371" y="485140"/>
                      <a:pt x="1684021" y="482600"/>
                      <a:pt x="1673860" y="473710"/>
                    </a:cubicBezTo>
                    <a:cubicBezTo>
                      <a:pt x="1663700" y="464820"/>
                      <a:pt x="1654810" y="448310"/>
                      <a:pt x="1653540" y="435610"/>
                    </a:cubicBezTo>
                    <a:cubicBezTo>
                      <a:pt x="1652271" y="422910"/>
                      <a:pt x="1656080" y="406400"/>
                      <a:pt x="1663700" y="394970"/>
                    </a:cubicBezTo>
                    <a:cubicBezTo>
                      <a:pt x="1671321" y="383540"/>
                      <a:pt x="1681480" y="374650"/>
                      <a:pt x="1699260" y="369570"/>
                    </a:cubicBezTo>
                    <a:cubicBezTo>
                      <a:pt x="1732280" y="360680"/>
                      <a:pt x="1780540" y="379730"/>
                      <a:pt x="1861821" y="383540"/>
                    </a:cubicBezTo>
                    <a:cubicBezTo>
                      <a:pt x="2104390" y="393700"/>
                      <a:pt x="3013710" y="382270"/>
                      <a:pt x="3319781" y="377190"/>
                    </a:cubicBezTo>
                    <a:cubicBezTo>
                      <a:pt x="3460751" y="374650"/>
                      <a:pt x="3531870" y="375920"/>
                      <a:pt x="3627120" y="368300"/>
                    </a:cubicBezTo>
                    <a:cubicBezTo>
                      <a:pt x="3710940" y="361950"/>
                      <a:pt x="3815081" y="327660"/>
                      <a:pt x="3863340" y="336550"/>
                    </a:cubicBezTo>
                    <a:cubicBezTo>
                      <a:pt x="3887470" y="340360"/>
                      <a:pt x="3902710" y="350520"/>
                      <a:pt x="3912870" y="363220"/>
                    </a:cubicBezTo>
                    <a:cubicBezTo>
                      <a:pt x="3921760" y="374650"/>
                      <a:pt x="3924301" y="392430"/>
                      <a:pt x="3923031" y="405130"/>
                    </a:cubicBezTo>
                    <a:cubicBezTo>
                      <a:pt x="3921760" y="419100"/>
                      <a:pt x="3912870" y="434340"/>
                      <a:pt x="3902710" y="443230"/>
                    </a:cubicBezTo>
                    <a:cubicBezTo>
                      <a:pt x="3892551" y="452120"/>
                      <a:pt x="3886201" y="453390"/>
                      <a:pt x="3862070" y="457200"/>
                    </a:cubicBezTo>
                    <a:cubicBezTo>
                      <a:pt x="3708401" y="481330"/>
                      <a:pt x="2613660" y="417830"/>
                      <a:pt x="2103121" y="414020"/>
                    </a:cubicBezTo>
                    <a:cubicBezTo>
                      <a:pt x="1709421" y="411480"/>
                      <a:pt x="1287781" y="414020"/>
                      <a:pt x="1056640" y="422910"/>
                    </a:cubicBezTo>
                    <a:cubicBezTo>
                      <a:pt x="941071" y="426720"/>
                      <a:pt x="844550" y="448310"/>
                      <a:pt x="797560" y="439420"/>
                    </a:cubicBezTo>
                    <a:cubicBezTo>
                      <a:pt x="778510" y="435610"/>
                      <a:pt x="769621" y="430530"/>
                      <a:pt x="760730" y="421640"/>
                    </a:cubicBezTo>
                    <a:cubicBezTo>
                      <a:pt x="751840" y="412750"/>
                      <a:pt x="745490" y="396240"/>
                      <a:pt x="745490" y="383540"/>
                    </a:cubicBezTo>
                    <a:cubicBezTo>
                      <a:pt x="745490" y="370840"/>
                      <a:pt x="750570" y="354330"/>
                      <a:pt x="759460" y="344170"/>
                    </a:cubicBezTo>
                    <a:cubicBezTo>
                      <a:pt x="768350" y="334010"/>
                      <a:pt x="783590" y="325120"/>
                      <a:pt x="796290" y="325120"/>
                    </a:cubicBezTo>
                    <a:cubicBezTo>
                      <a:pt x="808990" y="325120"/>
                      <a:pt x="811530" y="341630"/>
                      <a:pt x="834390" y="347980"/>
                    </a:cubicBezTo>
                    <a:cubicBezTo>
                      <a:pt x="947421" y="381000"/>
                      <a:pt x="1515110" y="375920"/>
                      <a:pt x="1920240" y="383540"/>
                    </a:cubicBezTo>
                    <a:cubicBezTo>
                      <a:pt x="2435860" y="392430"/>
                      <a:pt x="3530601" y="349250"/>
                      <a:pt x="3675381" y="389890"/>
                    </a:cubicBezTo>
                    <a:cubicBezTo>
                      <a:pt x="3698240" y="396240"/>
                      <a:pt x="3703320" y="401320"/>
                      <a:pt x="3710940" y="411480"/>
                    </a:cubicBezTo>
                    <a:cubicBezTo>
                      <a:pt x="3719831" y="421640"/>
                      <a:pt x="3724910" y="438150"/>
                      <a:pt x="3724910" y="450850"/>
                    </a:cubicBezTo>
                    <a:cubicBezTo>
                      <a:pt x="3724910" y="463550"/>
                      <a:pt x="3717290" y="481330"/>
                      <a:pt x="3708401" y="490220"/>
                    </a:cubicBezTo>
                    <a:cubicBezTo>
                      <a:pt x="3699510" y="500380"/>
                      <a:pt x="3691890" y="501650"/>
                      <a:pt x="3669031" y="508000"/>
                    </a:cubicBezTo>
                    <a:cubicBezTo>
                      <a:pt x="3539490" y="539750"/>
                      <a:pt x="2705100" y="561340"/>
                      <a:pt x="2344420" y="590550"/>
                    </a:cubicBezTo>
                    <a:cubicBezTo>
                      <a:pt x="2094230" y="610870"/>
                      <a:pt x="1800860" y="668020"/>
                      <a:pt x="1710690" y="651510"/>
                    </a:cubicBezTo>
                    <a:cubicBezTo>
                      <a:pt x="1684020" y="646430"/>
                      <a:pt x="1671320" y="640080"/>
                      <a:pt x="1662430" y="627380"/>
                    </a:cubicBezTo>
                    <a:cubicBezTo>
                      <a:pt x="1653540" y="614680"/>
                      <a:pt x="1652270" y="586740"/>
                      <a:pt x="1656080" y="572770"/>
                    </a:cubicBezTo>
                    <a:cubicBezTo>
                      <a:pt x="1658620" y="562610"/>
                      <a:pt x="1664970" y="556260"/>
                      <a:pt x="1672590" y="549910"/>
                    </a:cubicBezTo>
                    <a:cubicBezTo>
                      <a:pt x="1681480" y="542290"/>
                      <a:pt x="1687830" y="539750"/>
                      <a:pt x="1710690" y="535940"/>
                    </a:cubicBezTo>
                    <a:cubicBezTo>
                      <a:pt x="1863090" y="508000"/>
                      <a:pt x="3385820" y="506730"/>
                      <a:pt x="3519170" y="518160"/>
                    </a:cubicBezTo>
                    <a:cubicBezTo>
                      <a:pt x="3535680" y="519430"/>
                      <a:pt x="3538220" y="518160"/>
                      <a:pt x="3547110" y="523240"/>
                    </a:cubicBezTo>
                    <a:cubicBezTo>
                      <a:pt x="3558540" y="528320"/>
                      <a:pt x="3572510" y="541020"/>
                      <a:pt x="3577590" y="552450"/>
                    </a:cubicBezTo>
                    <a:cubicBezTo>
                      <a:pt x="3582670" y="563880"/>
                      <a:pt x="3583940" y="581660"/>
                      <a:pt x="3580130" y="594360"/>
                    </a:cubicBezTo>
                    <a:cubicBezTo>
                      <a:pt x="3576320" y="607060"/>
                      <a:pt x="3572510" y="617220"/>
                      <a:pt x="3553460" y="627380"/>
                    </a:cubicBezTo>
                    <a:cubicBezTo>
                      <a:pt x="3465830" y="673100"/>
                      <a:pt x="2985770" y="674370"/>
                      <a:pt x="2655570" y="695960"/>
                    </a:cubicBezTo>
                    <a:cubicBezTo>
                      <a:pt x="2251710" y="722630"/>
                      <a:pt x="1744980" y="755650"/>
                      <a:pt x="1304290" y="770890"/>
                    </a:cubicBezTo>
                    <a:cubicBezTo>
                      <a:pt x="882650" y="784860"/>
                      <a:pt x="190500" y="805180"/>
                      <a:pt x="64770" y="784860"/>
                    </a:cubicBezTo>
                    <a:cubicBezTo>
                      <a:pt x="40640" y="781050"/>
                      <a:pt x="34290" y="779780"/>
                      <a:pt x="24130" y="770890"/>
                    </a:cubicBezTo>
                    <a:cubicBezTo>
                      <a:pt x="13970" y="762000"/>
                      <a:pt x="5080" y="746760"/>
                      <a:pt x="2540" y="732790"/>
                    </a:cubicBezTo>
                    <a:cubicBezTo>
                      <a:pt x="0" y="720090"/>
                      <a:pt x="2540" y="702310"/>
                      <a:pt x="11430" y="690880"/>
                    </a:cubicBezTo>
                    <a:cubicBezTo>
                      <a:pt x="21590" y="678180"/>
                      <a:pt x="31750" y="670560"/>
                      <a:pt x="62230" y="662940"/>
                    </a:cubicBezTo>
                    <a:cubicBezTo>
                      <a:pt x="240030" y="615950"/>
                      <a:pt x="1573530" y="646430"/>
                      <a:pt x="1976120" y="637540"/>
                    </a:cubicBezTo>
                    <a:cubicBezTo>
                      <a:pt x="2161540" y="633730"/>
                      <a:pt x="2264410" y="633730"/>
                      <a:pt x="2381250" y="626110"/>
                    </a:cubicBezTo>
                    <a:cubicBezTo>
                      <a:pt x="2471420" y="619760"/>
                      <a:pt x="2574290" y="593090"/>
                      <a:pt x="2620010" y="599440"/>
                    </a:cubicBezTo>
                    <a:cubicBezTo>
                      <a:pt x="2639060" y="601980"/>
                      <a:pt x="2650490" y="605790"/>
                      <a:pt x="2660650" y="614680"/>
                    </a:cubicBezTo>
                    <a:cubicBezTo>
                      <a:pt x="2670810" y="623570"/>
                      <a:pt x="2678430" y="638810"/>
                      <a:pt x="2679700" y="652780"/>
                    </a:cubicBezTo>
                    <a:cubicBezTo>
                      <a:pt x="2680970" y="668020"/>
                      <a:pt x="2672080" y="693420"/>
                      <a:pt x="2660650" y="704850"/>
                    </a:cubicBezTo>
                    <a:cubicBezTo>
                      <a:pt x="2650490" y="715010"/>
                      <a:pt x="2644140" y="716280"/>
                      <a:pt x="2621280" y="720090"/>
                    </a:cubicBezTo>
                    <a:cubicBezTo>
                      <a:pt x="2487930" y="745490"/>
                      <a:pt x="1545590" y="713740"/>
                      <a:pt x="1234440" y="732790"/>
                    </a:cubicBezTo>
                    <a:cubicBezTo>
                      <a:pt x="1075690" y="741680"/>
                      <a:pt x="935990" y="779780"/>
                      <a:pt x="877570" y="772160"/>
                    </a:cubicBezTo>
                    <a:cubicBezTo>
                      <a:pt x="857250" y="769620"/>
                      <a:pt x="848360" y="765810"/>
                      <a:pt x="838200" y="756920"/>
                    </a:cubicBezTo>
                    <a:cubicBezTo>
                      <a:pt x="828040" y="748030"/>
                      <a:pt x="819150" y="732790"/>
                      <a:pt x="817880" y="720090"/>
                    </a:cubicBezTo>
                    <a:cubicBezTo>
                      <a:pt x="816610" y="707390"/>
                      <a:pt x="819150" y="689610"/>
                      <a:pt x="828040" y="678180"/>
                    </a:cubicBezTo>
                    <a:cubicBezTo>
                      <a:pt x="838200" y="665480"/>
                      <a:pt x="858520" y="655320"/>
                      <a:pt x="877570" y="652780"/>
                    </a:cubicBezTo>
                    <a:cubicBezTo>
                      <a:pt x="899160" y="648970"/>
                      <a:pt x="914400" y="662940"/>
                      <a:pt x="952500" y="666750"/>
                    </a:cubicBezTo>
                    <a:cubicBezTo>
                      <a:pt x="1071880" y="678180"/>
                      <a:pt x="1409700" y="668020"/>
                      <a:pt x="1697990" y="666750"/>
                    </a:cubicBezTo>
                    <a:cubicBezTo>
                      <a:pt x="2094230" y="664210"/>
                      <a:pt x="3006090" y="612140"/>
                      <a:pt x="3108960" y="650240"/>
                    </a:cubicBezTo>
                    <a:cubicBezTo>
                      <a:pt x="3124200" y="655320"/>
                      <a:pt x="3125470" y="660400"/>
                      <a:pt x="3130550" y="669290"/>
                    </a:cubicBezTo>
                    <a:cubicBezTo>
                      <a:pt x="3136900" y="679450"/>
                      <a:pt x="3141980" y="697230"/>
                      <a:pt x="3140710" y="709930"/>
                    </a:cubicBezTo>
                    <a:cubicBezTo>
                      <a:pt x="3139440" y="722630"/>
                      <a:pt x="3130550" y="739140"/>
                      <a:pt x="3120390" y="748030"/>
                    </a:cubicBezTo>
                    <a:cubicBezTo>
                      <a:pt x="3110230" y="756920"/>
                      <a:pt x="3103880" y="758190"/>
                      <a:pt x="3081020" y="762000"/>
                    </a:cubicBezTo>
                    <a:cubicBezTo>
                      <a:pt x="2931160" y="787400"/>
                      <a:pt x="1670050" y="750570"/>
                      <a:pt x="1370330" y="764540"/>
                    </a:cubicBezTo>
                    <a:cubicBezTo>
                      <a:pt x="1262380" y="769620"/>
                      <a:pt x="1195070" y="791210"/>
                      <a:pt x="1151890" y="784860"/>
                    </a:cubicBezTo>
                    <a:cubicBezTo>
                      <a:pt x="1132840" y="782320"/>
                      <a:pt x="1122680" y="778510"/>
                      <a:pt x="1112520" y="769620"/>
                    </a:cubicBezTo>
                    <a:cubicBezTo>
                      <a:pt x="1102360" y="760730"/>
                      <a:pt x="1093470" y="744220"/>
                      <a:pt x="1092200" y="731520"/>
                    </a:cubicBezTo>
                    <a:cubicBezTo>
                      <a:pt x="1090930" y="718820"/>
                      <a:pt x="1093470" y="702310"/>
                      <a:pt x="1102360" y="690880"/>
                    </a:cubicBezTo>
                    <a:cubicBezTo>
                      <a:pt x="1112520" y="678180"/>
                      <a:pt x="1122680" y="671830"/>
                      <a:pt x="1151890" y="664210"/>
                    </a:cubicBezTo>
                    <a:cubicBezTo>
                      <a:pt x="1315720" y="622300"/>
                      <a:pt x="2487930" y="664210"/>
                      <a:pt x="2853690" y="660400"/>
                    </a:cubicBezTo>
                    <a:cubicBezTo>
                      <a:pt x="3027680" y="657860"/>
                      <a:pt x="3119120" y="660400"/>
                      <a:pt x="3238500" y="652780"/>
                    </a:cubicBezTo>
                    <a:cubicBezTo>
                      <a:pt x="3342640" y="646430"/>
                      <a:pt x="3479800" y="615950"/>
                      <a:pt x="3530600" y="623570"/>
                    </a:cubicBezTo>
                    <a:cubicBezTo>
                      <a:pt x="3549650" y="626110"/>
                      <a:pt x="3558540" y="629920"/>
                      <a:pt x="3568700" y="638810"/>
                    </a:cubicBezTo>
                    <a:cubicBezTo>
                      <a:pt x="3577590" y="647700"/>
                      <a:pt x="3586480" y="661670"/>
                      <a:pt x="3587750" y="674370"/>
                    </a:cubicBezTo>
                    <a:cubicBezTo>
                      <a:pt x="3589020" y="687070"/>
                      <a:pt x="3585210" y="703580"/>
                      <a:pt x="3577590" y="713740"/>
                    </a:cubicBezTo>
                    <a:cubicBezTo>
                      <a:pt x="3569970" y="723900"/>
                      <a:pt x="3566160" y="730250"/>
                      <a:pt x="3544570" y="736600"/>
                    </a:cubicBezTo>
                    <a:cubicBezTo>
                      <a:pt x="3395980" y="783590"/>
                      <a:pt x="1744980" y="770890"/>
                      <a:pt x="1583690" y="740410"/>
                    </a:cubicBezTo>
                    <a:cubicBezTo>
                      <a:pt x="1559560" y="736600"/>
                      <a:pt x="1554480" y="734060"/>
                      <a:pt x="1544320" y="725170"/>
                    </a:cubicBezTo>
                    <a:cubicBezTo>
                      <a:pt x="1534160" y="716280"/>
                      <a:pt x="1525270" y="702310"/>
                      <a:pt x="1524000" y="688340"/>
                    </a:cubicBezTo>
                    <a:cubicBezTo>
                      <a:pt x="1522730" y="673100"/>
                      <a:pt x="1532890" y="647700"/>
                      <a:pt x="1544320" y="636270"/>
                    </a:cubicBezTo>
                    <a:cubicBezTo>
                      <a:pt x="1554480" y="627380"/>
                      <a:pt x="1560830" y="626110"/>
                      <a:pt x="1583690" y="622300"/>
                    </a:cubicBezTo>
                    <a:cubicBezTo>
                      <a:pt x="1737360" y="595630"/>
                      <a:pt x="2945130" y="627380"/>
                      <a:pt x="3376931" y="619760"/>
                    </a:cubicBezTo>
                    <a:cubicBezTo>
                      <a:pt x="3620770" y="614680"/>
                      <a:pt x="3872231" y="586740"/>
                      <a:pt x="3950970" y="599440"/>
                    </a:cubicBezTo>
                    <a:cubicBezTo>
                      <a:pt x="3972560" y="603250"/>
                      <a:pt x="3980181" y="605790"/>
                      <a:pt x="3990340" y="614680"/>
                    </a:cubicBezTo>
                    <a:cubicBezTo>
                      <a:pt x="4000500" y="623570"/>
                      <a:pt x="4008120" y="638810"/>
                      <a:pt x="4009390" y="651510"/>
                    </a:cubicBezTo>
                    <a:cubicBezTo>
                      <a:pt x="4010660" y="664210"/>
                      <a:pt x="4005581" y="681990"/>
                      <a:pt x="3997960" y="693420"/>
                    </a:cubicBezTo>
                    <a:cubicBezTo>
                      <a:pt x="3990340" y="703580"/>
                      <a:pt x="3985260" y="709930"/>
                      <a:pt x="3963670" y="716280"/>
                    </a:cubicBezTo>
                    <a:cubicBezTo>
                      <a:pt x="3821431" y="756920"/>
                      <a:pt x="2637790" y="678180"/>
                      <a:pt x="2216150" y="673100"/>
                    </a:cubicBezTo>
                    <a:cubicBezTo>
                      <a:pt x="1977390" y="669290"/>
                      <a:pt x="1727200" y="694690"/>
                      <a:pt x="1653540" y="671830"/>
                    </a:cubicBezTo>
                    <a:cubicBezTo>
                      <a:pt x="1633220" y="665480"/>
                      <a:pt x="1626870" y="659130"/>
                      <a:pt x="1619250" y="648970"/>
                    </a:cubicBezTo>
                    <a:cubicBezTo>
                      <a:pt x="1611630" y="638810"/>
                      <a:pt x="1609090" y="621030"/>
                      <a:pt x="1610360" y="608330"/>
                    </a:cubicBezTo>
                    <a:cubicBezTo>
                      <a:pt x="1611630" y="595630"/>
                      <a:pt x="1620520" y="580390"/>
                      <a:pt x="1629410" y="572770"/>
                    </a:cubicBezTo>
                    <a:cubicBezTo>
                      <a:pt x="1639570" y="563880"/>
                      <a:pt x="1644650" y="562610"/>
                      <a:pt x="1667510" y="558800"/>
                    </a:cubicBezTo>
                    <a:cubicBezTo>
                      <a:pt x="1838960" y="528320"/>
                      <a:pt x="3535681" y="568960"/>
                      <a:pt x="3915410" y="551180"/>
                    </a:cubicBezTo>
                    <a:cubicBezTo>
                      <a:pt x="4044950" y="544830"/>
                      <a:pt x="4124960" y="516890"/>
                      <a:pt x="4175760" y="528320"/>
                    </a:cubicBezTo>
                    <a:cubicBezTo>
                      <a:pt x="4198620" y="533400"/>
                      <a:pt x="4212590" y="543560"/>
                      <a:pt x="4221480" y="556260"/>
                    </a:cubicBezTo>
                    <a:cubicBezTo>
                      <a:pt x="4229100" y="567690"/>
                      <a:pt x="4230370" y="585470"/>
                      <a:pt x="4229100" y="596900"/>
                    </a:cubicBezTo>
                    <a:cubicBezTo>
                      <a:pt x="4227830" y="607060"/>
                      <a:pt x="4225290" y="614680"/>
                      <a:pt x="4217670" y="622300"/>
                    </a:cubicBezTo>
                    <a:cubicBezTo>
                      <a:pt x="4207510" y="632460"/>
                      <a:pt x="4196080" y="638810"/>
                      <a:pt x="4168140" y="643890"/>
                    </a:cubicBezTo>
                    <a:cubicBezTo>
                      <a:pt x="4039870" y="666750"/>
                      <a:pt x="3409950" y="603250"/>
                      <a:pt x="3061970" y="577850"/>
                    </a:cubicBezTo>
                    <a:cubicBezTo>
                      <a:pt x="2752090" y="554990"/>
                      <a:pt x="2405380" y="510540"/>
                      <a:pt x="2183130" y="501650"/>
                    </a:cubicBezTo>
                    <a:cubicBezTo>
                      <a:pt x="2047240" y="496570"/>
                      <a:pt x="1908810" y="518160"/>
                      <a:pt x="1854200" y="505460"/>
                    </a:cubicBezTo>
                    <a:cubicBezTo>
                      <a:pt x="1833880" y="500380"/>
                      <a:pt x="1824990" y="496570"/>
                      <a:pt x="1816100" y="486410"/>
                    </a:cubicBezTo>
                    <a:cubicBezTo>
                      <a:pt x="1807210" y="476250"/>
                      <a:pt x="1800860" y="459740"/>
                      <a:pt x="1800860" y="447040"/>
                    </a:cubicBezTo>
                    <a:cubicBezTo>
                      <a:pt x="1800860" y="433070"/>
                      <a:pt x="1805940" y="416560"/>
                      <a:pt x="1814830" y="406400"/>
                    </a:cubicBezTo>
                    <a:cubicBezTo>
                      <a:pt x="1823720" y="396240"/>
                      <a:pt x="1833880" y="389890"/>
                      <a:pt x="1852930" y="386080"/>
                    </a:cubicBezTo>
                    <a:cubicBezTo>
                      <a:pt x="1892300" y="378460"/>
                      <a:pt x="1963420" y="403860"/>
                      <a:pt x="2052320" y="410210"/>
                    </a:cubicBezTo>
                    <a:cubicBezTo>
                      <a:pt x="2235200" y="422910"/>
                      <a:pt x="2557780" y="419100"/>
                      <a:pt x="2887980" y="430530"/>
                    </a:cubicBezTo>
                    <a:cubicBezTo>
                      <a:pt x="3369310" y="447040"/>
                      <a:pt x="4147820" y="500380"/>
                      <a:pt x="4662170" y="513080"/>
                    </a:cubicBezTo>
                    <a:cubicBezTo>
                      <a:pt x="5058410" y="523240"/>
                      <a:pt x="5619750" y="471170"/>
                      <a:pt x="5715000" y="516890"/>
                    </a:cubicBezTo>
                    <a:cubicBezTo>
                      <a:pt x="5734050" y="525780"/>
                      <a:pt x="5737860" y="538480"/>
                      <a:pt x="5741670" y="549910"/>
                    </a:cubicBezTo>
                    <a:cubicBezTo>
                      <a:pt x="5745481" y="558800"/>
                      <a:pt x="5744210" y="568960"/>
                      <a:pt x="5742940" y="577850"/>
                    </a:cubicBezTo>
                    <a:cubicBezTo>
                      <a:pt x="5741670" y="586740"/>
                      <a:pt x="5737860" y="596900"/>
                      <a:pt x="5731510" y="604520"/>
                    </a:cubicBezTo>
                    <a:cubicBezTo>
                      <a:pt x="5723890" y="613410"/>
                      <a:pt x="5715000" y="622300"/>
                      <a:pt x="5695950" y="627380"/>
                    </a:cubicBezTo>
                    <a:cubicBezTo>
                      <a:pt x="5638800" y="642620"/>
                      <a:pt x="5509260" y="613410"/>
                      <a:pt x="5323840" y="608330"/>
                    </a:cubicBezTo>
                    <a:cubicBezTo>
                      <a:pt x="4785360" y="594360"/>
                      <a:pt x="2367280" y="650240"/>
                      <a:pt x="2156460" y="610870"/>
                    </a:cubicBezTo>
                    <a:cubicBezTo>
                      <a:pt x="2132331" y="605790"/>
                      <a:pt x="2127250" y="605790"/>
                      <a:pt x="2117091" y="595630"/>
                    </a:cubicBezTo>
                    <a:cubicBezTo>
                      <a:pt x="2105660" y="584200"/>
                      <a:pt x="2096771" y="558800"/>
                      <a:pt x="2098041" y="543560"/>
                    </a:cubicBezTo>
                    <a:cubicBezTo>
                      <a:pt x="2099310" y="529590"/>
                      <a:pt x="2108200" y="515620"/>
                      <a:pt x="2118360" y="506730"/>
                    </a:cubicBezTo>
                    <a:cubicBezTo>
                      <a:pt x="2128521" y="497840"/>
                      <a:pt x="2133600" y="495300"/>
                      <a:pt x="2157731" y="491490"/>
                    </a:cubicBezTo>
                    <a:cubicBezTo>
                      <a:pt x="2364740" y="454660"/>
                      <a:pt x="4485640" y="533400"/>
                      <a:pt x="5214620" y="529590"/>
                    </a:cubicBezTo>
                    <a:cubicBezTo>
                      <a:pt x="5621020" y="528320"/>
                      <a:pt x="5963920" y="538480"/>
                      <a:pt x="6163310" y="509270"/>
                    </a:cubicBezTo>
                    <a:cubicBezTo>
                      <a:pt x="6258560" y="495300"/>
                      <a:pt x="6328410" y="448310"/>
                      <a:pt x="6369050" y="453390"/>
                    </a:cubicBezTo>
                    <a:cubicBezTo>
                      <a:pt x="6388100" y="455930"/>
                      <a:pt x="6399531" y="464820"/>
                      <a:pt x="6408420" y="474980"/>
                    </a:cubicBezTo>
                    <a:cubicBezTo>
                      <a:pt x="6417310" y="485140"/>
                      <a:pt x="6424931" y="502920"/>
                      <a:pt x="6424931" y="516890"/>
                    </a:cubicBezTo>
                    <a:cubicBezTo>
                      <a:pt x="6424931" y="530860"/>
                      <a:pt x="6417310" y="548640"/>
                      <a:pt x="6408420" y="558800"/>
                    </a:cubicBezTo>
                    <a:cubicBezTo>
                      <a:pt x="6399531" y="568960"/>
                      <a:pt x="6388100" y="576580"/>
                      <a:pt x="6369050" y="579120"/>
                    </a:cubicBezTo>
                    <a:cubicBezTo>
                      <a:pt x="6323331" y="585470"/>
                      <a:pt x="6206490" y="542290"/>
                      <a:pt x="6122670" y="530860"/>
                    </a:cubicBezTo>
                    <a:cubicBezTo>
                      <a:pt x="6038851" y="519430"/>
                      <a:pt x="5988050" y="518160"/>
                      <a:pt x="5866131" y="513080"/>
                    </a:cubicBezTo>
                    <a:cubicBezTo>
                      <a:pt x="5567681" y="500380"/>
                      <a:pt x="4445000" y="518160"/>
                      <a:pt x="4318000" y="494030"/>
                    </a:cubicBezTo>
                    <a:cubicBezTo>
                      <a:pt x="4300220" y="490220"/>
                      <a:pt x="4296410" y="488950"/>
                      <a:pt x="4287520" y="482600"/>
                    </a:cubicBezTo>
                    <a:cubicBezTo>
                      <a:pt x="4277360" y="473710"/>
                      <a:pt x="4264660" y="458470"/>
                      <a:pt x="4260850" y="444500"/>
                    </a:cubicBezTo>
                    <a:cubicBezTo>
                      <a:pt x="4257040" y="430530"/>
                      <a:pt x="4260850" y="410210"/>
                      <a:pt x="4265931" y="397510"/>
                    </a:cubicBezTo>
                    <a:cubicBezTo>
                      <a:pt x="4271010" y="387350"/>
                      <a:pt x="4278631" y="381000"/>
                      <a:pt x="4287520" y="373380"/>
                    </a:cubicBezTo>
                    <a:cubicBezTo>
                      <a:pt x="4298950" y="364490"/>
                      <a:pt x="4309110" y="354330"/>
                      <a:pt x="4329431" y="347980"/>
                    </a:cubicBezTo>
                    <a:cubicBezTo>
                      <a:pt x="4376420" y="332740"/>
                      <a:pt x="4525010" y="325120"/>
                      <a:pt x="4573270" y="332740"/>
                    </a:cubicBezTo>
                    <a:cubicBezTo>
                      <a:pt x="4593590" y="335280"/>
                      <a:pt x="4605020" y="339090"/>
                      <a:pt x="4616450" y="349250"/>
                    </a:cubicBezTo>
                    <a:cubicBezTo>
                      <a:pt x="4626610" y="358140"/>
                      <a:pt x="4636770" y="374650"/>
                      <a:pt x="4638040" y="389890"/>
                    </a:cubicBezTo>
                    <a:cubicBezTo>
                      <a:pt x="4639310" y="407670"/>
                      <a:pt x="4629150" y="434340"/>
                      <a:pt x="4616450" y="447040"/>
                    </a:cubicBezTo>
                    <a:cubicBezTo>
                      <a:pt x="4606290" y="457200"/>
                      <a:pt x="4573270" y="463550"/>
                      <a:pt x="4573270" y="46355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1709774"/>
            <a:ext cx="16546648" cy="455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187" lvl="1" indent="-368094">
              <a:lnSpc>
                <a:spcPts val="5182"/>
              </a:lnSpc>
              <a:buFont typeface="Arial"/>
              <a:buChar char="•"/>
            </a:pPr>
            <a:r>
              <a:rPr lang="en-US" sz="3409">
                <a:solidFill>
                  <a:srgbClr val="000000"/>
                </a:solidFill>
                <a:latin typeface="Titillium Web Bold"/>
              </a:rPr>
              <a:t>Em soldagem multi-passes, acredita-se que quanto maior o número de passes, maior as tensões/distorções (para um mesmo volume de solda)</a:t>
            </a:r>
          </a:p>
          <a:p>
            <a:pPr marL="736187" lvl="1" indent="-368094">
              <a:lnSpc>
                <a:spcPts val="5182"/>
              </a:lnSpc>
              <a:buFont typeface="Arial"/>
              <a:buChar char="•"/>
            </a:pPr>
            <a:r>
              <a:rPr lang="en-US" sz="3409">
                <a:solidFill>
                  <a:srgbClr val="000000"/>
                </a:solidFill>
                <a:latin typeface="Titillium Web Bold"/>
              </a:rPr>
              <a:t>Entretanto, um maior número de passes pode ter vantagens metalúrgicas (passe de revenido, energia apropriada, formato apropriado, etc.);</a:t>
            </a:r>
          </a:p>
          <a:p>
            <a:pPr marL="736187" lvl="1" indent="-368094">
              <a:lnSpc>
                <a:spcPts val="5182"/>
              </a:lnSpc>
              <a:buFont typeface="Arial"/>
              <a:buChar char="•"/>
            </a:pPr>
            <a:r>
              <a:rPr lang="en-US" sz="3409">
                <a:solidFill>
                  <a:srgbClr val="000000"/>
                </a:solidFill>
                <a:latin typeface="Titillium Web Bold"/>
              </a:rPr>
              <a:t>Difícil prever o efeito que prevalece;</a:t>
            </a:r>
          </a:p>
          <a:p>
            <a:pPr marL="736187" lvl="1" indent="-368094">
              <a:lnSpc>
                <a:spcPts val="5182"/>
              </a:lnSpc>
              <a:buFont typeface="Arial"/>
              <a:buChar char="•"/>
            </a:pPr>
            <a:r>
              <a:rPr lang="en-US" sz="3409">
                <a:solidFill>
                  <a:srgbClr val="000000"/>
                </a:solidFill>
                <a:latin typeface="Titillium Web Bold"/>
              </a:rPr>
              <a:t>Cada passe deve deixar uma abertura adequada para a deposição do passe subseqüente, para evitar falta de fusão.</a:t>
            </a:r>
          </a:p>
        </p:txBody>
      </p:sp>
      <p:sp>
        <p:nvSpPr>
          <p:cNvPr id="4" name="Freeform 4"/>
          <p:cNvSpPr/>
          <p:nvPr/>
        </p:nvSpPr>
        <p:spPr>
          <a:xfrm>
            <a:off x="6580782" y="6859322"/>
            <a:ext cx="11608409" cy="2925245"/>
          </a:xfrm>
          <a:custGeom>
            <a:avLst/>
            <a:gdLst/>
            <a:ahLst/>
            <a:cxnLst/>
            <a:rect l="l" t="t" r="r" b="b"/>
            <a:pathLst>
              <a:path w="11608409" h="2925245">
                <a:moveTo>
                  <a:pt x="0" y="0"/>
                </a:moveTo>
                <a:lnTo>
                  <a:pt x="11608409" y="0"/>
                </a:lnTo>
                <a:lnTo>
                  <a:pt x="11608409" y="2925245"/>
                </a:lnTo>
                <a:lnTo>
                  <a:pt x="0" y="292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329" y="339478"/>
            <a:ext cx="236296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PASSE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2537" y="7610475"/>
            <a:ext cx="5336381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7"/>
              </a:lnSpc>
              <a:spcBef>
                <a:spcPct val="0"/>
              </a:spcBef>
            </a:pPr>
            <a:r>
              <a:rPr lang="en-US" sz="3648">
                <a:solidFill>
                  <a:srgbClr val="000000"/>
                </a:solidFill>
                <a:latin typeface="Titillium Web Bold"/>
              </a:rPr>
              <a:t>• (R)Passe de raiz;</a:t>
            </a:r>
          </a:p>
          <a:p>
            <a:pPr>
              <a:lnSpc>
                <a:spcPts val="4377"/>
              </a:lnSpc>
              <a:spcBef>
                <a:spcPct val="0"/>
              </a:spcBef>
            </a:pPr>
            <a:r>
              <a:rPr lang="en-US" sz="3648">
                <a:solidFill>
                  <a:srgbClr val="000000"/>
                </a:solidFill>
                <a:latin typeface="Titillium Web Bold"/>
              </a:rPr>
              <a:t>• (E)Passe de enchimento;</a:t>
            </a:r>
          </a:p>
          <a:p>
            <a:pPr>
              <a:lnSpc>
                <a:spcPts val="4377"/>
              </a:lnSpc>
              <a:spcBef>
                <a:spcPct val="0"/>
              </a:spcBef>
            </a:pPr>
            <a:r>
              <a:rPr lang="en-US" sz="3648">
                <a:solidFill>
                  <a:srgbClr val="000000"/>
                </a:solidFill>
                <a:latin typeface="Titillium Web Bold"/>
              </a:rPr>
              <a:t>• (A)Passe de acabamento.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78749" y="6477610"/>
            <a:ext cx="3241042" cy="717629"/>
            <a:chOff x="0" y="0"/>
            <a:chExt cx="4321389" cy="9568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321389" cy="956838"/>
              <a:chOff x="0" y="0"/>
              <a:chExt cx="867744" cy="19213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67744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867744" h="192135">
                    <a:moveTo>
                      <a:pt x="96068" y="0"/>
                    </a:moveTo>
                    <a:lnTo>
                      <a:pt x="771676" y="0"/>
                    </a:lnTo>
                    <a:cubicBezTo>
                      <a:pt x="797155" y="0"/>
                      <a:pt x="821590" y="10121"/>
                      <a:pt x="839606" y="28138"/>
                    </a:cubicBezTo>
                    <a:cubicBezTo>
                      <a:pt x="857622" y="46154"/>
                      <a:pt x="867744" y="70589"/>
                      <a:pt x="867744" y="96068"/>
                    </a:cubicBezTo>
                    <a:lnTo>
                      <a:pt x="867744" y="96068"/>
                    </a:lnTo>
                    <a:cubicBezTo>
                      <a:pt x="867744" y="149124"/>
                      <a:pt x="824733" y="192135"/>
                      <a:pt x="771676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7276" tIns="57276" rIns="57276" bIns="57276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4330" y="211066"/>
              <a:ext cx="3974631" cy="572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6"/>
                </a:lnSpc>
              </a:pPr>
              <a:r>
                <a:rPr lang="en-US" sz="3033">
                  <a:solidFill>
                    <a:srgbClr val="FFFFFF"/>
                  </a:solidFill>
                  <a:latin typeface="Titillium Web Semi-Bold"/>
                </a:rPr>
                <a:t>TIPOS DE PASSES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8987" y="2396001"/>
            <a:ext cx="18090026" cy="211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6650" lvl="1" indent="-303325">
              <a:lnSpc>
                <a:spcPts val="4270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Titillium Web Bold"/>
              </a:rPr>
              <a:t> Passe de raiz (dado pelo lado da abertura da junta);</a:t>
            </a:r>
          </a:p>
          <a:p>
            <a:pPr marL="606650" lvl="1" indent="-303325">
              <a:lnSpc>
                <a:spcPts val="4270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Titillium Web Bold"/>
              </a:rPr>
              <a:t> É diferente de passe de verso (dado pelo lado oposto à abertura da junta);</a:t>
            </a:r>
          </a:p>
          <a:p>
            <a:pPr marL="606650" lvl="1" indent="-303325">
              <a:lnSpc>
                <a:spcPts val="4270"/>
              </a:lnSpc>
              <a:buFont typeface="Arial"/>
              <a:buChar char="•"/>
            </a:pPr>
            <a:r>
              <a:rPr lang="en-US" sz="2809">
                <a:solidFill>
                  <a:srgbClr val="000000"/>
                </a:solidFill>
                <a:latin typeface="Titillium Web Bold"/>
              </a:rPr>
              <a:t>Pode ser aplicado como primeiro passe (mas sempre pelo lado oposto ao do chanfro) ou após completar a seqüência de passes.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84173" y="1659323"/>
            <a:ext cx="2734050" cy="717629"/>
            <a:chOff x="0" y="0"/>
            <a:chExt cx="3645400" cy="95683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45400" cy="956838"/>
              <a:chOff x="0" y="0"/>
              <a:chExt cx="732004" cy="19213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32004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732004" h="192135">
                    <a:moveTo>
                      <a:pt x="96068" y="0"/>
                    </a:moveTo>
                    <a:lnTo>
                      <a:pt x="635936" y="0"/>
                    </a:lnTo>
                    <a:cubicBezTo>
                      <a:pt x="688993" y="0"/>
                      <a:pt x="732004" y="43011"/>
                      <a:pt x="732004" y="96068"/>
                    </a:cubicBezTo>
                    <a:lnTo>
                      <a:pt x="732004" y="96068"/>
                    </a:lnTo>
                    <a:cubicBezTo>
                      <a:pt x="732004" y="149124"/>
                      <a:pt x="688993" y="192135"/>
                      <a:pt x="635936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7276" tIns="57276" rIns="57276" bIns="57276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13317" y="211066"/>
              <a:ext cx="3352885" cy="572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6"/>
                </a:lnSpc>
              </a:pPr>
              <a:r>
                <a:rPr lang="en-US" sz="3033">
                  <a:solidFill>
                    <a:srgbClr val="FFFFFF"/>
                  </a:solidFill>
                  <a:latin typeface="Titillium Web Semi-Bold"/>
                </a:rPr>
                <a:t>PASSE DE RAIZ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41945" y="5858828"/>
            <a:ext cx="182880" cy="189548"/>
            <a:chOff x="0" y="0"/>
            <a:chExt cx="243840" cy="252730"/>
          </a:xfrm>
        </p:grpSpPr>
        <p:sp>
          <p:nvSpPr>
            <p:cNvPr id="10" name="Freeform 10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5113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4130"/>
                    <a:pt x="27940" y="16510"/>
                  </a:cubicBezTo>
                  <a:cubicBezTo>
                    <a:pt x="36830" y="8890"/>
                    <a:pt x="4826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2463165" y="4648200"/>
            <a:ext cx="182880" cy="184785"/>
            <a:chOff x="0" y="0"/>
            <a:chExt cx="243840" cy="246380"/>
          </a:xfrm>
        </p:grpSpPr>
        <p:sp>
          <p:nvSpPr>
            <p:cNvPr id="12" name="Freeform 12"/>
            <p:cNvSpPr/>
            <p:nvPr/>
          </p:nvSpPr>
          <p:spPr>
            <a:xfrm>
              <a:off x="45720" y="4953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3340"/>
                  </a:moveTo>
                  <a:cubicBezTo>
                    <a:pt x="128270" y="13462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6670" y="16510"/>
                  </a:cubicBezTo>
                  <a:cubicBezTo>
                    <a:pt x="35560" y="8890"/>
                    <a:pt x="46990" y="2540"/>
                    <a:pt x="60960" y="1270"/>
                  </a:cubicBezTo>
                  <a:cubicBezTo>
                    <a:pt x="80010" y="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3" name="Freeform 13"/>
          <p:cNvSpPr/>
          <p:nvPr/>
        </p:nvSpPr>
        <p:spPr>
          <a:xfrm>
            <a:off x="3551680" y="4510658"/>
            <a:ext cx="11740696" cy="1571200"/>
          </a:xfrm>
          <a:custGeom>
            <a:avLst/>
            <a:gdLst/>
            <a:ahLst/>
            <a:cxnLst/>
            <a:rect l="l" t="t" r="r" b="b"/>
            <a:pathLst>
              <a:path w="11740696" h="1571200">
                <a:moveTo>
                  <a:pt x="0" y="0"/>
                </a:moveTo>
                <a:lnTo>
                  <a:pt x="11740696" y="0"/>
                </a:lnTo>
                <a:lnTo>
                  <a:pt x="11740696" y="1571200"/>
                </a:lnTo>
                <a:lnTo>
                  <a:pt x="0" y="1571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14329" y="6081858"/>
            <a:ext cx="16546648" cy="4184142"/>
            <a:chOff x="0" y="0"/>
            <a:chExt cx="22062198" cy="5578856"/>
          </a:xfrm>
        </p:grpSpPr>
        <p:sp>
          <p:nvSpPr>
            <p:cNvPr id="15" name="Freeform 15"/>
            <p:cNvSpPr/>
            <p:nvPr/>
          </p:nvSpPr>
          <p:spPr>
            <a:xfrm>
              <a:off x="6177036" y="2844800"/>
              <a:ext cx="11765962" cy="2734056"/>
            </a:xfrm>
            <a:custGeom>
              <a:avLst/>
              <a:gdLst/>
              <a:ahLst/>
              <a:cxnLst/>
              <a:rect l="l" t="t" r="r" b="b"/>
              <a:pathLst>
                <a:path w="11765962" h="2734056">
                  <a:moveTo>
                    <a:pt x="0" y="0"/>
                  </a:moveTo>
                  <a:lnTo>
                    <a:pt x="11765963" y="0"/>
                  </a:lnTo>
                  <a:lnTo>
                    <a:pt x="11765963" y="2734056"/>
                  </a:lnTo>
                  <a:lnTo>
                    <a:pt x="0" y="2734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4430420" cy="788806"/>
              <a:chOff x="0" y="0"/>
              <a:chExt cx="889637" cy="15839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89637" cy="158394"/>
              </a:xfrm>
              <a:custGeom>
                <a:avLst/>
                <a:gdLst/>
                <a:ahLst/>
                <a:cxnLst/>
                <a:rect l="l" t="t" r="r" b="b"/>
                <a:pathLst>
                  <a:path w="889637" h="158394">
                    <a:moveTo>
                      <a:pt x="79197" y="0"/>
                    </a:moveTo>
                    <a:lnTo>
                      <a:pt x="810440" y="0"/>
                    </a:lnTo>
                    <a:cubicBezTo>
                      <a:pt x="831445" y="0"/>
                      <a:pt x="851589" y="8344"/>
                      <a:pt x="866441" y="23196"/>
                    </a:cubicBezTo>
                    <a:cubicBezTo>
                      <a:pt x="881293" y="38049"/>
                      <a:pt x="889637" y="58193"/>
                      <a:pt x="889637" y="79197"/>
                    </a:cubicBezTo>
                    <a:lnTo>
                      <a:pt x="889637" y="79197"/>
                    </a:lnTo>
                    <a:cubicBezTo>
                      <a:pt x="889637" y="100201"/>
                      <a:pt x="881293" y="120345"/>
                      <a:pt x="866441" y="135198"/>
                    </a:cubicBezTo>
                    <a:cubicBezTo>
                      <a:pt x="851589" y="150050"/>
                      <a:pt x="831445" y="158394"/>
                      <a:pt x="810440" y="158394"/>
                    </a:cubicBezTo>
                    <a:lnTo>
                      <a:pt x="79197" y="158394"/>
                    </a:lnTo>
                    <a:cubicBezTo>
                      <a:pt x="58193" y="158394"/>
                      <a:pt x="38049" y="150050"/>
                      <a:pt x="23196" y="135198"/>
                    </a:cubicBezTo>
                    <a:cubicBezTo>
                      <a:pt x="8344" y="120345"/>
                      <a:pt x="0" y="100201"/>
                      <a:pt x="0" y="79197"/>
                    </a:cubicBezTo>
                    <a:lnTo>
                      <a:pt x="0" y="79197"/>
                    </a:lnTo>
                    <a:cubicBezTo>
                      <a:pt x="0" y="58193"/>
                      <a:pt x="8344" y="38049"/>
                      <a:pt x="23196" y="23196"/>
                    </a:cubicBezTo>
                    <a:cubicBezTo>
                      <a:pt x="38049" y="8344"/>
                      <a:pt x="58193" y="0"/>
                      <a:pt x="7919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7276" tIns="57276" rIns="57276" bIns="57276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37719" y="201541"/>
              <a:ext cx="4074913" cy="414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0"/>
                </a:lnSpc>
              </a:pPr>
              <a:r>
                <a:rPr lang="en-US" sz="2233">
                  <a:solidFill>
                    <a:srgbClr val="FFFFFF"/>
                  </a:solidFill>
                  <a:latin typeface="Titillium Web Semi-Bold"/>
                </a:rPr>
                <a:t>remoção de passe de raiz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45956"/>
              <a:ext cx="22062198" cy="2076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6650" lvl="1" indent="-303325">
                <a:lnSpc>
                  <a:spcPts val="4270"/>
                </a:lnSpc>
                <a:buFont typeface="Arial"/>
                <a:buChar char="•"/>
              </a:pPr>
              <a:r>
                <a:rPr lang="en-US" sz="2809">
                  <a:solidFill>
                    <a:srgbClr val="000000"/>
                  </a:solidFill>
                  <a:latin typeface="Titillium Web Bold"/>
                </a:rPr>
                <a:t>Feito por processos térmicos (arco-grafite = goivagem) ou mecânico (esmerilhadeira)</a:t>
              </a:r>
            </a:p>
            <a:p>
              <a:pPr marL="606650" lvl="1" indent="-303325">
                <a:lnSpc>
                  <a:spcPts val="4270"/>
                </a:lnSpc>
                <a:buFont typeface="Arial"/>
                <a:buChar char="•"/>
              </a:pPr>
              <a:r>
                <a:rPr lang="en-US" sz="2809">
                  <a:solidFill>
                    <a:srgbClr val="000000"/>
                  </a:solidFill>
                  <a:latin typeface="Titillium Web Bold"/>
                </a:rPr>
                <a:t>para garantir a integridade da solda por problemas no passe de raiz</a:t>
              </a:r>
            </a:p>
            <a:p>
              <a:pPr marL="606650" lvl="1" indent="-303325">
                <a:lnSpc>
                  <a:spcPts val="4270"/>
                </a:lnSpc>
                <a:buFont typeface="Arial"/>
                <a:buChar char="•"/>
              </a:pPr>
              <a:r>
                <a:rPr lang="en-US" sz="2809">
                  <a:solidFill>
                    <a:srgbClr val="000000"/>
                  </a:solidFill>
                  <a:latin typeface="Titillium Web Bold"/>
                </a:rPr>
                <a:t>preenchido com novos passes.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14329" y="339478"/>
            <a:ext cx="236296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PASSE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86646" y="1692032"/>
            <a:ext cx="8114707" cy="717629"/>
            <a:chOff x="0" y="0"/>
            <a:chExt cx="10819610" cy="95683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819610" cy="956838"/>
              <a:chOff x="0" y="0"/>
              <a:chExt cx="2172600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72600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2172600" h="192135">
                    <a:moveTo>
                      <a:pt x="48657" y="0"/>
                    </a:moveTo>
                    <a:lnTo>
                      <a:pt x="2123943" y="0"/>
                    </a:lnTo>
                    <a:cubicBezTo>
                      <a:pt x="2136847" y="0"/>
                      <a:pt x="2149223" y="5126"/>
                      <a:pt x="2158348" y="14251"/>
                    </a:cubicBezTo>
                    <a:cubicBezTo>
                      <a:pt x="2167473" y="23376"/>
                      <a:pt x="2172600" y="35752"/>
                      <a:pt x="2172600" y="48657"/>
                    </a:cubicBezTo>
                    <a:lnTo>
                      <a:pt x="2172600" y="143478"/>
                    </a:lnTo>
                    <a:cubicBezTo>
                      <a:pt x="2172600" y="170351"/>
                      <a:pt x="2150815" y="192135"/>
                      <a:pt x="2123943" y="192135"/>
                    </a:cubicBezTo>
                    <a:lnTo>
                      <a:pt x="48657" y="192135"/>
                    </a:lnTo>
                    <a:cubicBezTo>
                      <a:pt x="35752" y="192135"/>
                      <a:pt x="23376" y="187009"/>
                      <a:pt x="14251" y="177884"/>
                    </a:cubicBezTo>
                    <a:cubicBezTo>
                      <a:pt x="5126" y="168759"/>
                      <a:pt x="0" y="156383"/>
                      <a:pt x="0" y="143478"/>
                    </a:cubicBezTo>
                    <a:lnTo>
                      <a:pt x="0" y="48657"/>
                    </a:lnTo>
                    <a:cubicBezTo>
                      <a:pt x="0" y="35752"/>
                      <a:pt x="5126" y="23376"/>
                      <a:pt x="14251" y="14251"/>
                    </a:cubicBezTo>
                    <a:cubicBezTo>
                      <a:pt x="23376" y="5126"/>
                      <a:pt x="35752" y="0"/>
                      <a:pt x="4865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7276" tIns="57276" rIns="57276" bIns="57276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84465" y="211066"/>
              <a:ext cx="10352547" cy="572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6"/>
                </a:lnSpc>
              </a:pPr>
              <a:r>
                <a:rPr lang="en-US" sz="3033">
                  <a:solidFill>
                    <a:srgbClr val="FFFFFF"/>
                  </a:solidFill>
                  <a:latin typeface="Titillium Web Semi-Bold"/>
                </a:rPr>
                <a:t>EXECUÇÃO DE UMA SOLDA DE VÁRIOS PASSES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41945" y="5858828"/>
            <a:ext cx="182880" cy="189548"/>
            <a:chOff x="0" y="0"/>
            <a:chExt cx="24384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5113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4130"/>
                    <a:pt x="27940" y="16510"/>
                  </a:cubicBezTo>
                  <a:cubicBezTo>
                    <a:pt x="36830" y="8890"/>
                    <a:pt x="4826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463165" y="4648200"/>
            <a:ext cx="182880" cy="184785"/>
            <a:chOff x="0" y="0"/>
            <a:chExt cx="243840" cy="246380"/>
          </a:xfrm>
        </p:grpSpPr>
        <p:sp>
          <p:nvSpPr>
            <p:cNvPr id="11" name="Freeform 11"/>
            <p:cNvSpPr/>
            <p:nvPr/>
          </p:nvSpPr>
          <p:spPr>
            <a:xfrm>
              <a:off x="45720" y="4953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3340"/>
                  </a:moveTo>
                  <a:cubicBezTo>
                    <a:pt x="128270" y="13462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6670" y="16510"/>
                  </a:cubicBezTo>
                  <a:cubicBezTo>
                    <a:pt x="35560" y="8890"/>
                    <a:pt x="46990" y="2540"/>
                    <a:pt x="60960" y="1270"/>
                  </a:cubicBezTo>
                  <a:cubicBezTo>
                    <a:pt x="80010" y="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>
            <a:off x="107164" y="3122187"/>
            <a:ext cx="18073671" cy="5662829"/>
          </a:xfrm>
          <a:custGeom>
            <a:avLst/>
            <a:gdLst/>
            <a:ahLst/>
            <a:cxnLst/>
            <a:rect l="l" t="t" r="r" b="b"/>
            <a:pathLst>
              <a:path w="18073671" h="5662829">
                <a:moveTo>
                  <a:pt x="0" y="0"/>
                </a:moveTo>
                <a:lnTo>
                  <a:pt x="18073672" y="0"/>
                </a:lnTo>
                <a:lnTo>
                  <a:pt x="18073672" y="5662829"/>
                </a:lnTo>
                <a:lnTo>
                  <a:pt x="0" y="5662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77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4329" y="339478"/>
            <a:ext cx="236296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PASSE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41945" y="5858828"/>
            <a:ext cx="182880" cy="189548"/>
            <a:chOff x="0" y="0"/>
            <a:chExt cx="243840" cy="252730"/>
          </a:xfrm>
        </p:grpSpPr>
        <p:sp>
          <p:nvSpPr>
            <p:cNvPr id="4" name="Freeform 4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5113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4130"/>
                    <a:pt x="27940" y="16510"/>
                  </a:cubicBezTo>
                  <a:cubicBezTo>
                    <a:pt x="36830" y="8890"/>
                    <a:pt x="4826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2463165" y="4648200"/>
            <a:ext cx="182880" cy="184785"/>
            <a:chOff x="0" y="0"/>
            <a:chExt cx="243840" cy="246380"/>
          </a:xfrm>
        </p:grpSpPr>
        <p:sp>
          <p:nvSpPr>
            <p:cNvPr id="6" name="Freeform 6"/>
            <p:cNvSpPr/>
            <p:nvPr/>
          </p:nvSpPr>
          <p:spPr>
            <a:xfrm>
              <a:off x="45720" y="4953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3340"/>
                  </a:moveTo>
                  <a:cubicBezTo>
                    <a:pt x="128270" y="13462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6670" y="16510"/>
                  </a:cubicBezTo>
                  <a:cubicBezTo>
                    <a:pt x="35560" y="8890"/>
                    <a:pt x="46990" y="2540"/>
                    <a:pt x="60960" y="1270"/>
                  </a:cubicBezTo>
                  <a:cubicBezTo>
                    <a:pt x="80010" y="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145777" y="1710657"/>
            <a:ext cx="7887608" cy="8296340"/>
          </a:xfrm>
          <a:custGeom>
            <a:avLst/>
            <a:gdLst/>
            <a:ahLst/>
            <a:cxnLst/>
            <a:rect l="l" t="t" r="r" b="b"/>
            <a:pathLst>
              <a:path w="7887608" h="8296340">
                <a:moveTo>
                  <a:pt x="0" y="0"/>
                </a:moveTo>
                <a:lnTo>
                  <a:pt x="7887608" y="0"/>
                </a:lnTo>
                <a:lnTo>
                  <a:pt x="7887608" y="8296341"/>
                </a:lnTo>
                <a:lnTo>
                  <a:pt x="0" y="8296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33" t="-2394" r="-3777" b="-2184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339478"/>
            <a:ext cx="236296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PASSE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4825" y="1802467"/>
            <a:ext cx="9644578" cy="341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910" lvl="1" indent="-343955" algn="just">
              <a:lnSpc>
                <a:spcPts val="3823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Arial Bold"/>
              </a:rPr>
              <a:t>Junta de liga INCONEL 600 com 3 polegadas (76 mm) de espessura, concluída com metal de enchimento INCONEL de 9.062 polegadas (1,6 mm) de diâmetro e fluxo de arco submerso INCOFLUX 4;</a:t>
            </a:r>
          </a:p>
          <a:p>
            <a:pPr marL="687910" lvl="1" indent="-343955" algn="just">
              <a:lnSpc>
                <a:spcPts val="3823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Arial Bold"/>
              </a:rPr>
              <a:t>os numerais indicam a sequência de colocação do cordão;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41945" y="5858828"/>
            <a:ext cx="182880" cy="189548"/>
            <a:chOff x="0" y="0"/>
            <a:chExt cx="243840" cy="252730"/>
          </a:xfrm>
        </p:grpSpPr>
        <p:sp>
          <p:nvSpPr>
            <p:cNvPr id="4" name="Freeform 4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5113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4130"/>
                    <a:pt x="27940" y="16510"/>
                  </a:cubicBezTo>
                  <a:cubicBezTo>
                    <a:pt x="36830" y="8890"/>
                    <a:pt x="4826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2463165" y="4648200"/>
            <a:ext cx="182880" cy="184785"/>
            <a:chOff x="0" y="0"/>
            <a:chExt cx="243840" cy="246380"/>
          </a:xfrm>
        </p:grpSpPr>
        <p:sp>
          <p:nvSpPr>
            <p:cNvPr id="6" name="Freeform 6"/>
            <p:cNvSpPr/>
            <p:nvPr/>
          </p:nvSpPr>
          <p:spPr>
            <a:xfrm>
              <a:off x="45720" y="4953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3340"/>
                  </a:moveTo>
                  <a:cubicBezTo>
                    <a:pt x="128270" y="13462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6670" y="16510"/>
                  </a:cubicBezTo>
                  <a:cubicBezTo>
                    <a:pt x="35560" y="8890"/>
                    <a:pt x="46990" y="2540"/>
                    <a:pt x="60960" y="1270"/>
                  </a:cubicBezTo>
                  <a:cubicBezTo>
                    <a:pt x="80010" y="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214329" y="1621263"/>
            <a:ext cx="6506159" cy="8475128"/>
          </a:xfrm>
          <a:custGeom>
            <a:avLst/>
            <a:gdLst/>
            <a:ahLst/>
            <a:cxnLst/>
            <a:rect l="l" t="t" r="r" b="b"/>
            <a:pathLst>
              <a:path w="6506159" h="8475128">
                <a:moveTo>
                  <a:pt x="0" y="0"/>
                </a:moveTo>
                <a:lnTo>
                  <a:pt x="6506159" y="0"/>
                </a:lnTo>
                <a:lnTo>
                  <a:pt x="6506159" y="8475129"/>
                </a:lnTo>
                <a:lnTo>
                  <a:pt x="0" y="8475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4648200"/>
            <a:ext cx="3524634" cy="4187981"/>
          </a:xfrm>
          <a:custGeom>
            <a:avLst/>
            <a:gdLst/>
            <a:ahLst/>
            <a:cxnLst/>
            <a:rect l="l" t="t" r="r" b="b"/>
            <a:pathLst>
              <a:path w="3524634" h="4187981">
                <a:moveTo>
                  <a:pt x="0" y="0"/>
                </a:moveTo>
                <a:lnTo>
                  <a:pt x="3524634" y="0"/>
                </a:lnTo>
                <a:lnTo>
                  <a:pt x="3524634" y="4187981"/>
                </a:lnTo>
                <a:lnTo>
                  <a:pt x="0" y="4187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667" r="-788" b="-232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095161" y="5403516"/>
            <a:ext cx="1790880" cy="1431066"/>
            <a:chOff x="0" y="0"/>
            <a:chExt cx="2387841" cy="19080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1631" cy="1740272"/>
            </a:xfrm>
            <a:custGeom>
              <a:avLst/>
              <a:gdLst/>
              <a:ahLst/>
              <a:cxnLst/>
              <a:rect l="l" t="t" r="r" b="b"/>
              <a:pathLst>
                <a:path w="1161631" h="1740272">
                  <a:moveTo>
                    <a:pt x="0" y="0"/>
                  </a:moveTo>
                  <a:lnTo>
                    <a:pt x="1161631" y="0"/>
                  </a:lnTo>
                  <a:lnTo>
                    <a:pt x="1161631" y="1740272"/>
                  </a:lnTo>
                  <a:lnTo>
                    <a:pt x="0" y="1740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69837">
              <a:off x="1090597" y="83909"/>
              <a:ext cx="1161631" cy="1740272"/>
            </a:xfrm>
            <a:custGeom>
              <a:avLst/>
              <a:gdLst/>
              <a:ahLst/>
              <a:cxnLst/>
              <a:rect l="l" t="t" r="r" b="b"/>
              <a:pathLst>
                <a:path w="1161631" h="1740272">
                  <a:moveTo>
                    <a:pt x="0" y="0"/>
                  </a:moveTo>
                  <a:lnTo>
                    <a:pt x="1161631" y="0"/>
                  </a:lnTo>
                  <a:lnTo>
                    <a:pt x="1161631" y="1740271"/>
                  </a:lnTo>
                  <a:lnTo>
                    <a:pt x="0" y="1740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5408335" y="6966790"/>
            <a:ext cx="2477707" cy="3320210"/>
          </a:xfrm>
          <a:custGeom>
            <a:avLst/>
            <a:gdLst/>
            <a:ahLst/>
            <a:cxnLst/>
            <a:rect l="l" t="t" r="r" b="b"/>
            <a:pathLst>
              <a:path w="2477707" h="3320210">
                <a:moveTo>
                  <a:pt x="0" y="0"/>
                </a:moveTo>
                <a:lnTo>
                  <a:pt x="2477707" y="0"/>
                </a:lnTo>
                <a:lnTo>
                  <a:pt x="2477707" y="3320210"/>
                </a:lnTo>
                <a:lnTo>
                  <a:pt x="0" y="3320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4329" y="339478"/>
            <a:ext cx="236296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PASSE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47579" y="2342168"/>
            <a:ext cx="10838462" cy="10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3"/>
              </a:lnSpc>
            </a:pPr>
            <a:r>
              <a:rPr lang="en-US" sz="3186">
                <a:solidFill>
                  <a:srgbClr val="000000"/>
                </a:solidFill>
                <a:latin typeface="Arial Bold"/>
              </a:rPr>
              <a:t>GTAW: tempo estimado para conclusão da junta - 250 minutos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63165" y="4648200"/>
            <a:ext cx="182880" cy="184785"/>
            <a:chOff x="0" y="0"/>
            <a:chExt cx="243840" cy="246380"/>
          </a:xfrm>
        </p:grpSpPr>
        <p:sp>
          <p:nvSpPr>
            <p:cNvPr id="4" name="Freeform 4"/>
            <p:cNvSpPr/>
            <p:nvPr/>
          </p:nvSpPr>
          <p:spPr>
            <a:xfrm>
              <a:off x="45720" y="4953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3340"/>
                  </a:moveTo>
                  <a:cubicBezTo>
                    <a:pt x="128270" y="13462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6670" y="16510"/>
                  </a:cubicBezTo>
                  <a:cubicBezTo>
                    <a:pt x="35560" y="8890"/>
                    <a:pt x="46990" y="2540"/>
                    <a:pt x="60960" y="1270"/>
                  </a:cubicBezTo>
                  <a:cubicBezTo>
                    <a:pt x="80010" y="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869837" y="1646749"/>
            <a:ext cx="2413192" cy="744791"/>
            <a:chOff x="0" y="0"/>
            <a:chExt cx="622536" cy="1921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2536" cy="192135"/>
            </a:xfrm>
            <a:custGeom>
              <a:avLst/>
              <a:gdLst/>
              <a:ahLst/>
              <a:cxnLst/>
              <a:rect l="l" t="t" r="r" b="b"/>
              <a:pathLst>
                <a:path w="622536" h="192135">
                  <a:moveTo>
                    <a:pt x="96068" y="0"/>
                  </a:moveTo>
                  <a:lnTo>
                    <a:pt x="526468" y="0"/>
                  </a:lnTo>
                  <a:cubicBezTo>
                    <a:pt x="579525" y="0"/>
                    <a:pt x="622536" y="43011"/>
                    <a:pt x="622536" y="96068"/>
                  </a:cubicBezTo>
                  <a:lnTo>
                    <a:pt x="622536" y="96068"/>
                  </a:lnTo>
                  <a:cubicBezTo>
                    <a:pt x="622536" y="149124"/>
                    <a:pt x="579525" y="192135"/>
                    <a:pt x="526468" y="192135"/>
                  </a:cubicBezTo>
                  <a:lnTo>
                    <a:pt x="96068" y="192135"/>
                  </a:lnTo>
                  <a:cubicBezTo>
                    <a:pt x="43011" y="192135"/>
                    <a:pt x="0" y="149124"/>
                    <a:pt x="0" y="96068"/>
                  </a:cubicBezTo>
                  <a:lnTo>
                    <a:pt x="0" y="96068"/>
                  </a:lnTo>
                  <a:cubicBezTo>
                    <a:pt x="0" y="43011"/>
                    <a:pt x="43011" y="0"/>
                    <a:pt x="96068" y="0"/>
                  </a:cubicBezTo>
                  <a:close/>
                </a:path>
              </a:pathLst>
            </a:custGeom>
            <a:solidFill>
              <a:srgbClr val="104E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9444" tIns="59444" rIns="59444" bIns="59444" rtlCol="0" anchor="ctr"/>
            <a:lstStyle/>
            <a:p>
              <a:pPr algn="ctr">
                <a:lnSpc>
                  <a:spcPts val="237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33283" y="1819483"/>
            <a:ext cx="2309019" cy="43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8"/>
              </a:lnSpc>
            </a:pPr>
            <a:r>
              <a:rPr lang="en-US" sz="3148">
                <a:solidFill>
                  <a:srgbClr val="FFFFFF"/>
                </a:solidFill>
                <a:latin typeface="Titillium Web Semi-Bold"/>
              </a:rPr>
              <a:t>PASSE RETO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1421" y="6059087"/>
            <a:ext cx="4450023" cy="744791"/>
            <a:chOff x="0" y="0"/>
            <a:chExt cx="1147981" cy="1921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7981" cy="192135"/>
            </a:xfrm>
            <a:custGeom>
              <a:avLst/>
              <a:gdLst/>
              <a:ahLst/>
              <a:cxnLst/>
              <a:rect l="l" t="t" r="r" b="b"/>
              <a:pathLst>
                <a:path w="1147981" h="192135">
                  <a:moveTo>
                    <a:pt x="88727" y="0"/>
                  </a:moveTo>
                  <a:lnTo>
                    <a:pt x="1059254" y="0"/>
                  </a:lnTo>
                  <a:cubicBezTo>
                    <a:pt x="1108257" y="0"/>
                    <a:pt x="1147981" y="39725"/>
                    <a:pt x="1147981" y="88727"/>
                  </a:cubicBezTo>
                  <a:lnTo>
                    <a:pt x="1147981" y="103408"/>
                  </a:lnTo>
                  <a:cubicBezTo>
                    <a:pt x="1147981" y="152411"/>
                    <a:pt x="1108257" y="192135"/>
                    <a:pt x="1059254" y="192135"/>
                  </a:cubicBezTo>
                  <a:lnTo>
                    <a:pt x="88727" y="192135"/>
                  </a:lnTo>
                  <a:cubicBezTo>
                    <a:pt x="65195" y="192135"/>
                    <a:pt x="42627" y="182787"/>
                    <a:pt x="25988" y="166148"/>
                  </a:cubicBezTo>
                  <a:cubicBezTo>
                    <a:pt x="9348" y="149508"/>
                    <a:pt x="0" y="126940"/>
                    <a:pt x="0" y="103408"/>
                  </a:cubicBezTo>
                  <a:lnTo>
                    <a:pt x="0" y="88727"/>
                  </a:lnTo>
                  <a:cubicBezTo>
                    <a:pt x="0" y="65195"/>
                    <a:pt x="9348" y="42627"/>
                    <a:pt x="25988" y="25988"/>
                  </a:cubicBezTo>
                  <a:cubicBezTo>
                    <a:pt x="42627" y="9348"/>
                    <a:pt x="65195" y="0"/>
                    <a:pt x="88727" y="0"/>
                  </a:cubicBezTo>
                  <a:close/>
                </a:path>
              </a:pathLst>
            </a:custGeom>
            <a:solidFill>
              <a:srgbClr val="104E2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9444" tIns="59444" rIns="59444" bIns="59444" rtlCol="0" anchor="ctr"/>
            <a:lstStyle/>
            <a:p>
              <a:pPr algn="ctr">
                <a:lnSpc>
                  <a:spcPts val="237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68419" y="6231822"/>
            <a:ext cx="4257924" cy="43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8"/>
              </a:lnSpc>
            </a:pPr>
            <a:r>
              <a:rPr lang="en-US" sz="3148">
                <a:solidFill>
                  <a:srgbClr val="FFFFFF"/>
                </a:solidFill>
                <a:latin typeface="Titillium Web Semi-Bold"/>
              </a:rPr>
              <a:t>PASSE COM TECIMENTO</a:t>
            </a:r>
          </a:p>
        </p:txBody>
      </p:sp>
      <p:sp>
        <p:nvSpPr>
          <p:cNvPr id="13" name="Freeform 13"/>
          <p:cNvSpPr/>
          <p:nvPr/>
        </p:nvSpPr>
        <p:spPr>
          <a:xfrm>
            <a:off x="223060" y="2575965"/>
            <a:ext cx="5706745" cy="3298696"/>
          </a:xfrm>
          <a:custGeom>
            <a:avLst/>
            <a:gdLst/>
            <a:ahLst/>
            <a:cxnLst/>
            <a:rect l="l" t="t" r="r" b="b"/>
            <a:pathLst>
              <a:path w="5706745" h="3298696">
                <a:moveTo>
                  <a:pt x="0" y="0"/>
                </a:moveTo>
                <a:lnTo>
                  <a:pt x="5706745" y="0"/>
                </a:lnTo>
                <a:lnTo>
                  <a:pt x="5706745" y="3298696"/>
                </a:lnTo>
                <a:lnTo>
                  <a:pt x="0" y="3298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14329" y="6988304"/>
            <a:ext cx="5724208" cy="3298696"/>
          </a:xfrm>
          <a:custGeom>
            <a:avLst/>
            <a:gdLst/>
            <a:ahLst/>
            <a:cxnLst/>
            <a:rect l="l" t="t" r="r" b="b"/>
            <a:pathLst>
              <a:path w="5724208" h="3298696">
                <a:moveTo>
                  <a:pt x="0" y="0"/>
                </a:moveTo>
                <a:lnTo>
                  <a:pt x="5724208" y="0"/>
                </a:lnTo>
                <a:lnTo>
                  <a:pt x="5724208" y="3298696"/>
                </a:lnTo>
                <a:lnTo>
                  <a:pt x="0" y="3298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60346" y="1646749"/>
            <a:ext cx="9897082" cy="6828657"/>
          </a:xfrm>
          <a:custGeom>
            <a:avLst/>
            <a:gdLst/>
            <a:ahLst/>
            <a:cxnLst/>
            <a:rect l="l" t="t" r="r" b="b"/>
            <a:pathLst>
              <a:path w="9897082" h="6828657">
                <a:moveTo>
                  <a:pt x="0" y="0"/>
                </a:moveTo>
                <a:lnTo>
                  <a:pt x="9897081" y="0"/>
                </a:lnTo>
                <a:lnTo>
                  <a:pt x="9897081" y="6828656"/>
                </a:lnTo>
                <a:lnTo>
                  <a:pt x="0" y="682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36" t="-2303" r="-1236" b="-614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4329" y="339478"/>
            <a:ext cx="236296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PASSE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46233" y="9064383"/>
            <a:ext cx="1096550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 Bold"/>
              </a:rPr>
              <a:t>O tecimento pode reduzir o número de passes.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9481" y="3012816"/>
            <a:ext cx="8704118" cy="5730815"/>
          </a:xfrm>
          <a:custGeom>
            <a:avLst/>
            <a:gdLst/>
            <a:ahLst/>
            <a:cxnLst/>
            <a:rect l="l" t="t" r="r" b="b"/>
            <a:pathLst>
              <a:path w="8704118" h="5730815">
                <a:moveTo>
                  <a:pt x="0" y="0"/>
                </a:moveTo>
                <a:lnTo>
                  <a:pt x="8704118" y="0"/>
                </a:lnTo>
                <a:lnTo>
                  <a:pt x="8704118" y="5730814"/>
                </a:lnTo>
                <a:lnTo>
                  <a:pt x="0" y="5730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6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44741" b="-116778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463165" y="4648200"/>
            <a:ext cx="182880" cy="184785"/>
            <a:chOff x="0" y="0"/>
            <a:chExt cx="243840" cy="246380"/>
          </a:xfrm>
        </p:grpSpPr>
        <p:sp>
          <p:nvSpPr>
            <p:cNvPr id="5" name="Freeform 5"/>
            <p:cNvSpPr/>
            <p:nvPr/>
          </p:nvSpPr>
          <p:spPr>
            <a:xfrm>
              <a:off x="45720" y="4953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3340"/>
                  </a:moveTo>
                  <a:cubicBezTo>
                    <a:pt x="128270" y="13462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6670" y="16510"/>
                  </a:cubicBezTo>
                  <a:cubicBezTo>
                    <a:pt x="35560" y="8890"/>
                    <a:pt x="46990" y="2540"/>
                    <a:pt x="60960" y="1270"/>
                  </a:cubicBezTo>
                  <a:cubicBezTo>
                    <a:pt x="80010" y="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214329" y="339478"/>
            <a:ext cx="236296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PASSE</a:t>
            </a:r>
          </a:p>
        </p:txBody>
      </p:sp>
      <p:sp>
        <p:nvSpPr>
          <p:cNvPr id="7" name="Freeform 7"/>
          <p:cNvSpPr/>
          <p:nvPr/>
        </p:nvSpPr>
        <p:spPr>
          <a:xfrm>
            <a:off x="439935" y="3362854"/>
            <a:ext cx="8246137" cy="4214182"/>
          </a:xfrm>
          <a:custGeom>
            <a:avLst/>
            <a:gdLst/>
            <a:ahLst/>
            <a:cxnLst/>
            <a:rect l="l" t="t" r="r" b="b"/>
            <a:pathLst>
              <a:path w="8246137" h="4214182">
                <a:moveTo>
                  <a:pt x="0" y="0"/>
                </a:moveTo>
                <a:lnTo>
                  <a:pt x="8246137" y="0"/>
                </a:lnTo>
                <a:lnTo>
                  <a:pt x="8246137" y="4214183"/>
                </a:lnTo>
                <a:lnTo>
                  <a:pt x="0" y="421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41" b="-140601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762" y="1921378"/>
            <a:ext cx="1725877" cy="744791"/>
            <a:chOff x="0" y="0"/>
            <a:chExt cx="2301169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01169" cy="993054"/>
              <a:chOff x="0" y="0"/>
              <a:chExt cx="445228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5228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445228" h="192135">
                    <a:moveTo>
                      <a:pt x="96068" y="0"/>
                    </a:moveTo>
                    <a:lnTo>
                      <a:pt x="349160" y="0"/>
                    </a:lnTo>
                    <a:cubicBezTo>
                      <a:pt x="402217" y="0"/>
                      <a:pt x="445228" y="43011"/>
                      <a:pt x="445228" y="96068"/>
                    </a:cubicBezTo>
                    <a:lnTo>
                      <a:pt x="445228" y="96068"/>
                    </a:lnTo>
                    <a:cubicBezTo>
                      <a:pt x="445228" y="149124"/>
                      <a:pt x="402217" y="192135"/>
                      <a:pt x="349160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0502" y="217613"/>
              <a:ext cx="2201832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CAMADA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073517" y="3051011"/>
            <a:ext cx="9358145" cy="4648689"/>
          </a:xfrm>
          <a:custGeom>
            <a:avLst/>
            <a:gdLst/>
            <a:ahLst/>
            <a:cxnLst/>
            <a:rect l="l" t="t" r="r" b="b"/>
            <a:pathLst>
              <a:path w="9358145" h="4648689">
                <a:moveTo>
                  <a:pt x="0" y="0"/>
                </a:moveTo>
                <a:lnTo>
                  <a:pt x="9358144" y="0"/>
                </a:lnTo>
                <a:lnTo>
                  <a:pt x="9358144" y="4648689"/>
                </a:lnTo>
                <a:lnTo>
                  <a:pt x="0" y="4648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339478"/>
            <a:ext cx="236296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PASSE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1279" y="1946111"/>
            <a:ext cx="1476166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 Bold"/>
              </a:rPr>
              <a:t>: Conjunto de passes localizados em uma mesma altura no chanfro.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0672" y="8236865"/>
            <a:ext cx="1753732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 Bold"/>
              </a:rPr>
              <a:t>Em mais de um passe por camada, os passes devem ser dados alternadamente, partindo-se de cada lateral na direção do centro;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52281" y="201710"/>
            <a:ext cx="7942060" cy="2978273"/>
          </a:xfrm>
          <a:custGeom>
            <a:avLst/>
            <a:gdLst/>
            <a:ahLst/>
            <a:cxnLst/>
            <a:rect l="l" t="t" r="r" b="b"/>
            <a:pathLst>
              <a:path w="7942060" h="2978273">
                <a:moveTo>
                  <a:pt x="0" y="0"/>
                </a:moveTo>
                <a:lnTo>
                  <a:pt x="7942060" y="0"/>
                </a:lnTo>
                <a:lnTo>
                  <a:pt x="7942060" y="2978272"/>
                </a:lnTo>
                <a:lnTo>
                  <a:pt x="0" y="297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66670" y="3499171"/>
            <a:ext cx="9713283" cy="6618035"/>
          </a:xfrm>
          <a:custGeom>
            <a:avLst/>
            <a:gdLst/>
            <a:ahLst/>
            <a:cxnLst/>
            <a:rect l="l" t="t" r="r" b="b"/>
            <a:pathLst>
              <a:path w="9713283" h="6618035">
                <a:moveTo>
                  <a:pt x="0" y="0"/>
                </a:moveTo>
                <a:lnTo>
                  <a:pt x="9713283" y="0"/>
                </a:lnTo>
                <a:lnTo>
                  <a:pt x="9713283" y="6618035"/>
                </a:lnTo>
                <a:lnTo>
                  <a:pt x="0" y="6618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792352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SOLDA INTERMITENTE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89617" y="1931681"/>
            <a:ext cx="13461761" cy="7676658"/>
            <a:chOff x="-49955" y="37185"/>
            <a:chExt cx="17949015" cy="10235544"/>
          </a:xfrm>
        </p:grpSpPr>
        <p:sp>
          <p:nvSpPr>
            <p:cNvPr id="5" name="Freeform 5"/>
            <p:cNvSpPr/>
            <p:nvPr/>
          </p:nvSpPr>
          <p:spPr>
            <a:xfrm>
              <a:off x="-49955" y="37185"/>
              <a:ext cx="17949015" cy="10235544"/>
            </a:xfrm>
            <a:custGeom>
              <a:avLst/>
              <a:gdLst/>
              <a:ahLst/>
              <a:cxnLst/>
              <a:rect l="l" t="t" r="r" b="b"/>
              <a:pathLst>
                <a:path w="17949015" h="10235544">
                  <a:moveTo>
                    <a:pt x="0" y="0"/>
                  </a:moveTo>
                  <a:lnTo>
                    <a:pt x="17949015" y="0"/>
                  </a:lnTo>
                  <a:lnTo>
                    <a:pt x="17949015" y="10235544"/>
                  </a:lnTo>
                  <a:lnTo>
                    <a:pt x="0" y="10235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0596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368083" y="279740"/>
              <a:ext cx="651510" cy="2037080"/>
              <a:chOff x="0" y="0"/>
              <a:chExt cx="651510" cy="20370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4290" y="40640"/>
                <a:ext cx="571500" cy="1948180"/>
              </a:xfrm>
              <a:custGeom>
                <a:avLst/>
                <a:gdLst/>
                <a:ahLst/>
                <a:cxnLst/>
                <a:rect l="l" t="t" r="r" b="b"/>
                <a:pathLst>
                  <a:path w="571500" h="1948180">
                    <a:moveTo>
                      <a:pt x="250190" y="869950"/>
                    </a:moveTo>
                    <a:cubicBezTo>
                      <a:pt x="265430" y="41910"/>
                      <a:pt x="273050" y="34290"/>
                      <a:pt x="284480" y="26670"/>
                    </a:cubicBezTo>
                    <a:cubicBezTo>
                      <a:pt x="295910" y="19050"/>
                      <a:pt x="314960" y="13970"/>
                      <a:pt x="328930" y="15240"/>
                    </a:cubicBezTo>
                    <a:cubicBezTo>
                      <a:pt x="342900" y="16510"/>
                      <a:pt x="360680" y="26670"/>
                      <a:pt x="369570" y="36830"/>
                    </a:cubicBezTo>
                    <a:cubicBezTo>
                      <a:pt x="379730" y="48260"/>
                      <a:pt x="382270" y="58420"/>
                      <a:pt x="386080" y="80010"/>
                    </a:cubicBezTo>
                    <a:cubicBezTo>
                      <a:pt x="394970" y="135890"/>
                      <a:pt x="384810" y="334010"/>
                      <a:pt x="370840" y="391160"/>
                    </a:cubicBezTo>
                    <a:cubicBezTo>
                      <a:pt x="365760" y="414020"/>
                      <a:pt x="359410" y="425450"/>
                      <a:pt x="350520" y="436880"/>
                    </a:cubicBezTo>
                    <a:cubicBezTo>
                      <a:pt x="342900" y="445770"/>
                      <a:pt x="334010" y="452120"/>
                      <a:pt x="321310" y="454660"/>
                    </a:cubicBezTo>
                    <a:cubicBezTo>
                      <a:pt x="304800" y="458470"/>
                      <a:pt x="271780" y="453390"/>
                      <a:pt x="256540" y="443230"/>
                    </a:cubicBezTo>
                    <a:cubicBezTo>
                      <a:pt x="242570" y="434340"/>
                      <a:pt x="236220" y="421640"/>
                      <a:pt x="229870" y="400050"/>
                    </a:cubicBezTo>
                    <a:cubicBezTo>
                      <a:pt x="214630" y="347980"/>
                      <a:pt x="212090" y="166370"/>
                      <a:pt x="227330" y="114300"/>
                    </a:cubicBezTo>
                    <a:cubicBezTo>
                      <a:pt x="233680" y="91440"/>
                      <a:pt x="245110" y="80010"/>
                      <a:pt x="256540" y="71120"/>
                    </a:cubicBezTo>
                    <a:cubicBezTo>
                      <a:pt x="266700" y="63500"/>
                      <a:pt x="276860" y="59690"/>
                      <a:pt x="289560" y="58420"/>
                    </a:cubicBezTo>
                    <a:cubicBezTo>
                      <a:pt x="304800" y="57150"/>
                      <a:pt x="326390" y="62230"/>
                      <a:pt x="340360" y="71120"/>
                    </a:cubicBezTo>
                    <a:cubicBezTo>
                      <a:pt x="354330" y="80010"/>
                      <a:pt x="363220" y="91440"/>
                      <a:pt x="370840" y="114300"/>
                    </a:cubicBezTo>
                    <a:cubicBezTo>
                      <a:pt x="388620" y="171450"/>
                      <a:pt x="388620" y="391160"/>
                      <a:pt x="370840" y="449580"/>
                    </a:cubicBezTo>
                    <a:cubicBezTo>
                      <a:pt x="364490" y="472440"/>
                      <a:pt x="355600" y="483870"/>
                      <a:pt x="341630" y="492760"/>
                    </a:cubicBezTo>
                    <a:cubicBezTo>
                      <a:pt x="327660" y="501650"/>
                      <a:pt x="306070" y="508000"/>
                      <a:pt x="289560" y="505460"/>
                    </a:cubicBezTo>
                    <a:cubicBezTo>
                      <a:pt x="273050" y="502920"/>
                      <a:pt x="252730" y="491490"/>
                      <a:pt x="242570" y="481330"/>
                    </a:cubicBezTo>
                    <a:cubicBezTo>
                      <a:pt x="233680" y="472440"/>
                      <a:pt x="229870" y="463550"/>
                      <a:pt x="226060" y="449580"/>
                    </a:cubicBezTo>
                    <a:cubicBezTo>
                      <a:pt x="219710" y="425450"/>
                      <a:pt x="220980" y="381000"/>
                      <a:pt x="223520" y="346710"/>
                    </a:cubicBezTo>
                    <a:cubicBezTo>
                      <a:pt x="226060" y="312420"/>
                      <a:pt x="234950" y="269240"/>
                      <a:pt x="245110" y="242570"/>
                    </a:cubicBezTo>
                    <a:cubicBezTo>
                      <a:pt x="251460" y="224790"/>
                      <a:pt x="257810" y="213360"/>
                      <a:pt x="269240" y="201930"/>
                    </a:cubicBezTo>
                    <a:cubicBezTo>
                      <a:pt x="280670" y="189230"/>
                      <a:pt x="298450" y="175260"/>
                      <a:pt x="316230" y="172720"/>
                    </a:cubicBezTo>
                    <a:cubicBezTo>
                      <a:pt x="336550" y="170180"/>
                      <a:pt x="369570" y="177800"/>
                      <a:pt x="384810" y="193040"/>
                    </a:cubicBezTo>
                    <a:cubicBezTo>
                      <a:pt x="400050" y="208280"/>
                      <a:pt x="397510" y="238760"/>
                      <a:pt x="407670" y="260350"/>
                    </a:cubicBezTo>
                    <a:cubicBezTo>
                      <a:pt x="419100" y="284480"/>
                      <a:pt x="450850" y="309880"/>
                      <a:pt x="454660" y="332740"/>
                    </a:cubicBezTo>
                    <a:cubicBezTo>
                      <a:pt x="458470" y="351790"/>
                      <a:pt x="449580" y="372110"/>
                      <a:pt x="441960" y="386080"/>
                    </a:cubicBezTo>
                    <a:cubicBezTo>
                      <a:pt x="435610" y="397510"/>
                      <a:pt x="425450" y="406400"/>
                      <a:pt x="414020" y="411480"/>
                    </a:cubicBezTo>
                    <a:cubicBezTo>
                      <a:pt x="400050" y="417830"/>
                      <a:pt x="375920" y="422910"/>
                      <a:pt x="359410" y="417830"/>
                    </a:cubicBezTo>
                    <a:cubicBezTo>
                      <a:pt x="340360" y="411480"/>
                      <a:pt x="317500" y="396240"/>
                      <a:pt x="306070" y="370840"/>
                    </a:cubicBezTo>
                    <a:cubicBezTo>
                      <a:pt x="287020" y="327660"/>
                      <a:pt x="298450" y="200660"/>
                      <a:pt x="309880" y="161290"/>
                    </a:cubicBezTo>
                    <a:cubicBezTo>
                      <a:pt x="314960" y="144780"/>
                      <a:pt x="318770" y="137160"/>
                      <a:pt x="328930" y="128270"/>
                    </a:cubicBezTo>
                    <a:cubicBezTo>
                      <a:pt x="340360" y="116840"/>
                      <a:pt x="363220" y="106680"/>
                      <a:pt x="378460" y="104140"/>
                    </a:cubicBezTo>
                    <a:cubicBezTo>
                      <a:pt x="391160" y="101600"/>
                      <a:pt x="403860" y="104140"/>
                      <a:pt x="415290" y="109220"/>
                    </a:cubicBezTo>
                    <a:cubicBezTo>
                      <a:pt x="429260" y="115570"/>
                      <a:pt x="447040" y="127000"/>
                      <a:pt x="455930" y="147320"/>
                    </a:cubicBezTo>
                    <a:cubicBezTo>
                      <a:pt x="472440" y="181610"/>
                      <a:pt x="474980" y="279400"/>
                      <a:pt x="463550" y="317500"/>
                    </a:cubicBezTo>
                    <a:cubicBezTo>
                      <a:pt x="457200" y="339090"/>
                      <a:pt x="444500" y="353060"/>
                      <a:pt x="431800" y="363220"/>
                    </a:cubicBezTo>
                    <a:cubicBezTo>
                      <a:pt x="421640" y="372110"/>
                      <a:pt x="408940" y="375920"/>
                      <a:pt x="396240" y="377190"/>
                    </a:cubicBezTo>
                    <a:cubicBezTo>
                      <a:pt x="383540" y="378460"/>
                      <a:pt x="370840" y="377190"/>
                      <a:pt x="358140" y="372110"/>
                    </a:cubicBezTo>
                    <a:cubicBezTo>
                      <a:pt x="342900" y="365760"/>
                      <a:pt x="325120" y="355600"/>
                      <a:pt x="316230" y="335280"/>
                    </a:cubicBezTo>
                    <a:cubicBezTo>
                      <a:pt x="299720" y="299720"/>
                      <a:pt x="297180" y="194310"/>
                      <a:pt x="308610" y="154940"/>
                    </a:cubicBezTo>
                    <a:cubicBezTo>
                      <a:pt x="314960" y="133350"/>
                      <a:pt x="327660" y="118110"/>
                      <a:pt x="340360" y="107950"/>
                    </a:cubicBezTo>
                    <a:cubicBezTo>
                      <a:pt x="350520" y="99060"/>
                      <a:pt x="363220" y="95250"/>
                      <a:pt x="377190" y="93980"/>
                    </a:cubicBezTo>
                    <a:cubicBezTo>
                      <a:pt x="393700" y="92710"/>
                      <a:pt x="417830" y="97790"/>
                      <a:pt x="431800" y="107950"/>
                    </a:cubicBezTo>
                    <a:cubicBezTo>
                      <a:pt x="445770" y="118110"/>
                      <a:pt x="455930" y="132080"/>
                      <a:pt x="463550" y="154940"/>
                    </a:cubicBezTo>
                    <a:cubicBezTo>
                      <a:pt x="477520" y="199390"/>
                      <a:pt x="467360" y="312420"/>
                      <a:pt x="463550" y="369570"/>
                    </a:cubicBezTo>
                    <a:cubicBezTo>
                      <a:pt x="461010" y="408940"/>
                      <a:pt x="464820" y="438150"/>
                      <a:pt x="448310" y="468630"/>
                    </a:cubicBezTo>
                    <a:cubicBezTo>
                      <a:pt x="426720" y="508000"/>
                      <a:pt x="364490" y="570230"/>
                      <a:pt x="323850" y="577850"/>
                    </a:cubicBezTo>
                    <a:cubicBezTo>
                      <a:pt x="292100" y="584200"/>
                      <a:pt x="262890" y="567690"/>
                      <a:pt x="229870" y="543560"/>
                    </a:cubicBezTo>
                    <a:cubicBezTo>
                      <a:pt x="171450" y="500380"/>
                      <a:pt x="68580" y="369570"/>
                      <a:pt x="36830" y="290830"/>
                    </a:cubicBezTo>
                    <a:cubicBezTo>
                      <a:pt x="13970" y="234950"/>
                      <a:pt x="0" y="166370"/>
                      <a:pt x="16510" y="130810"/>
                    </a:cubicBezTo>
                    <a:cubicBezTo>
                      <a:pt x="29210" y="104140"/>
                      <a:pt x="66040" y="86360"/>
                      <a:pt x="92710" y="80010"/>
                    </a:cubicBezTo>
                    <a:cubicBezTo>
                      <a:pt x="119380" y="73660"/>
                      <a:pt x="149860" y="81280"/>
                      <a:pt x="176530" y="91440"/>
                    </a:cubicBezTo>
                    <a:cubicBezTo>
                      <a:pt x="204470" y="102870"/>
                      <a:pt x="232410" y="127000"/>
                      <a:pt x="254000" y="149860"/>
                    </a:cubicBezTo>
                    <a:cubicBezTo>
                      <a:pt x="276860" y="173990"/>
                      <a:pt x="293370" y="199390"/>
                      <a:pt x="309880" y="233680"/>
                    </a:cubicBezTo>
                    <a:cubicBezTo>
                      <a:pt x="331470" y="279400"/>
                      <a:pt x="360680" y="369570"/>
                      <a:pt x="364490" y="406400"/>
                    </a:cubicBezTo>
                    <a:cubicBezTo>
                      <a:pt x="367030" y="422910"/>
                      <a:pt x="367030" y="431800"/>
                      <a:pt x="361950" y="443230"/>
                    </a:cubicBezTo>
                    <a:cubicBezTo>
                      <a:pt x="356870" y="458470"/>
                      <a:pt x="344170" y="478790"/>
                      <a:pt x="327660" y="486410"/>
                    </a:cubicBezTo>
                    <a:cubicBezTo>
                      <a:pt x="308610" y="495300"/>
                      <a:pt x="274320" y="499110"/>
                      <a:pt x="254000" y="490220"/>
                    </a:cubicBezTo>
                    <a:cubicBezTo>
                      <a:pt x="234950" y="481330"/>
                      <a:pt x="212090" y="458470"/>
                      <a:pt x="209550" y="433070"/>
                    </a:cubicBezTo>
                    <a:cubicBezTo>
                      <a:pt x="205740" y="392430"/>
                      <a:pt x="275590" y="303530"/>
                      <a:pt x="303530" y="261620"/>
                    </a:cubicBezTo>
                    <a:cubicBezTo>
                      <a:pt x="321310" y="234950"/>
                      <a:pt x="330200" y="209550"/>
                      <a:pt x="354330" y="200660"/>
                    </a:cubicBezTo>
                    <a:cubicBezTo>
                      <a:pt x="386080" y="189230"/>
                      <a:pt x="452120" y="199390"/>
                      <a:pt x="483870" y="223520"/>
                    </a:cubicBezTo>
                    <a:cubicBezTo>
                      <a:pt x="516890" y="247650"/>
                      <a:pt x="532130" y="309880"/>
                      <a:pt x="546100" y="346710"/>
                    </a:cubicBezTo>
                    <a:cubicBezTo>
                      <a:pt x="556260" y="374650"/>
                      <a:pt x="565150" y="400050"/>
                      <a:pt x="565150" y="424180"/>
                    </a:cubicBezTo>
                    <a:cubicBezTo>
                      <a:pt x="565150" y="444500"/>
                      <a:pt x="561340" y="464820"/>
                      <a:pt x="552450" y="478790"/>
                    </a:cubicBezTo>
                    <a:cubicBezTo>
                      <a:pt x="546100" y="490220"/>
                      <a:pt x="534670" y="497840"/>
                      <a:pt x="523240" y="504190"/>
                    </a:cubicBezTo>
                    <a:cubicBezTo>
                      <a:pt x="511810" y="510540"/>
                      <a:pt x="499110" y="514350"/>
                      <a:pt x="486410" y="514350"/>
                    </a:cubicBezTo>
                    <a:cubicBezTo>
                      <a:pt x="469900" y="514350"/>
                      <a:pt x="450850" y="510540"/>
                      <a:pt x="433070" y="495300"/>
                    </a:cubicBezTo>
                    <a:cubicBezTo>
                      <a:pt x="400050" y="466090"/>
                      <a:pt x="356870" y="358140"/>
                      <a:pt x="336550" y="307340"/>
                    </a:cubicBezTo>
                    <a:cubicBezTo>
                      <a:pt x="323850" y="275590"/>
                      <a:pt x="312420" y="246380"/>
                      <a:pt x="313690" y="224790"/>
                    </a:cubicBezTo>
                    <a:cubicBezTo>
                      <a:pt x="314960" y="210820"/>
                      <a:pt x="318770" y="199390"/>
                      <a:pt x="327660" y="189230"/>
                    </a:cubicBezTo>
                    <a:cubicBezTo>
                      <a:pt x="337820" y="176530"/>
                      <a:pt x="359410" y="162560"/>
                      <a:pt x="374650" y="157480"/>
                    </a:cubicBezTo>
                    <a:cubicBezTo>
                      <a:pt x="387350" y="153670"/>
                      <a:pt x="401320" y="153670"/>
                      <a:pt x="414020" y="157480"/>
                    </a:cubicBezTo>
                    <a:cubicBezTo>
                      <a:pt x="429260" y="162560"/>
                      <a:pt x="448310" y="167640"/>
                      <a:pt x="461010" y="190500"/>
                    </a:cubicBezTo>
                    <a:cubicBezTo>
                      <a:pt x="499110" y="260350"/>
                      <a:pt x="476250" y="541020"/>
                      <a:pt x="480060" y="735330"/>
                    </a:cubicBezTo>
                    <a:cubicBezTo>
                      <a:pt x="483870" y="957580"/>
                      <a:pt x="518160" y="1254760"/>
                      <a:pt x="481330" y="1452880"/>
                    </a:cubicBezTo>
                    <a:cubicBezTo>
                      <a:pt x="453390" y="1602740"/>
                      <a:pt x="363220" y="1779270"/>
                      <a:pt x="332740" y="1833880"/>
                    </a:cubicBezTo>
                    <a:cubicBezTo>
                      <a:pt x="323850" y="1850390"/>
                      <a:pt x="320040" y="1855470"/>
                      <a:pt x="309880" y="1863090"/>
                    </a:cubicBezTo>
                    <a:cubicBezTo>
                      <a:pt x="297180" y="1871980"/>
                      <a:pt x="273050" y="1879600"/>
                      <a:pt x="257810" y="1879600"/>
                    </a:cubicBezTo>
                    <a:cubicBezTo>
                      <a:pt x="245110" y="1879600"/>
                      <a:pt x="233680" y="1875790"/>
                      <a:pt x="223520" y="1868170"/>
                    </a:cubicBezTo>
                    <a:cubicBezTo>
                      <a:pt x="210820" y="1859280"/>
                      <a:pt x="198120" y="1849120"/>
                      <a:pt x="190500" y="1826260"/>
                    </a:cubicBezTo>
                    <a:cubicBezTo>
                      <a:pt x="170180" y="1770380"/>
                      <a:pt x="153670" y="1567180"/>
                      <a:pt x="181610" y="1501140"/>
                    </a:cubicBezTo>
                    <a:cubicBezTo>
                      <a:pt x="198120" y="1463040"/>
                      <a:pt x="231140" y="1431290"/>
                      <a:pt x="261620" y="1428750"/>
                    </a:cubicBezTo>
                    <a:cubicBezTo>
                      <a:pt x="295910" y="1426210"/>
                      <a:pt x="354330" y="1470660"/>
                      <a:pt x="375920" y="1503680"/>
                    </a:cubicBezTo>
                    <a:cubicBezTo>
                      <a:pt x="396240" y="1534160"/>
                      <a:pt x="398780" y="1579880"/>
                      <a:pt x="396240" y="1616710"/>
                    </a:cubicBezTo>
                    <a:cubicBezTo>
                      <a:pt x="393700" y="1653540"/>
                      <a:pt x="387350" y="1706880"/>
                      <a:pt x="361950" y="1723390"/>
                    </a:cubicBezTo>
                    <a:cubicBezTo>
                      <a:pt x="334010" y="1741170"/>
                      <a:pt x="262890" y="1734820"/>
                      <a:pt x="228600" y="1710690"/>
                    </a:cubicBezTo>
                    <a:cubicBezTo>
                      <a:pt x="187960" y="1684020"/>
                      <a:pt x="165100" y="1598930"/>
                      <a:pt x="147320" y="1551940"/>
                    </a:cubicBezTo>
                    <a:cubicBezTo>
                      <a:pt x="134620" y="1516380"/>
                      <a:pt x="120650" y="1483360"/>
                      <a:pt x="123190" y="1456690"/>
                    </a:cubicBezTo>
                    <a:cubicBezTo>
                      <a:pt x="124460" y="1436370"/>
                      <a:pt x="130810" y="1417320"/>
                      <a:pt x="144780" y="1404620"/>
                    </a:cubicBezTo>
                    <a:cubicBezTo>
                      <a:pt x="160020" y="1390650"/>
                      <a:pt x="194310" y="1379220"/>
                      <a:pt x="214630" y="1381760"/>
                    </a:cubicBezTo>
                    <a:cubicBezTo>
                      <a:pt x="232410" y="1383030"/>
                      <a:pt x="247650" y="1394460"/>
                      <a:pt x="262890" y="1409700"/>
                    </a:cubicBezTo>
                    <a:cubicBezTo>
                      <a:pt x="283210" y="1430020"/>
                      <a:pt x="294640" y="1461770"/>
                      <a:pt x="314960" y="1499870"/>
                    </a:cubicBezTo>
                    <a:cubicBezTo>
                      <a:pt x="347980" y="1562100"/>
                      <a:pt x="431800" y="1696720"/>
                      <a:pt x="431800" y="1753870"/>
                    </a:cubicBezTo>
                    <a:cubicBezTo>
                      <a:pt x="431800" y="1783080"/>
                      <a:pt x="417830" y="1807210"/>
                      <a:pt x="400050" y="1819910"/>
                    </a:cubicBezTo>
                    <a:cubicBezTo>
                      <a:pt x="382270" y="1832610"/>
                      <a:pt x="347980" y="1836420"/>
                      <a:pt x="327660" y="1831340"/>
                    </a:cubicBezTo>
                    <a:cubicBezTo>
                      <a:pt x="309880" y="1826260"/>
                      <a:pt x="294640" y="1817370"/>
                      <a:pt x="284480" y="1795780"/>
                    </a:cubicBezTo>
                    <a:cubicBezTo>
                      <a:pt x="262890" y="1747520"/>
                      <a:pt x="270510" y="1554480"/>
                      <a:pt x="294640" y="1504950"/>
                    </a:cubicBezTo>
                    <a:cubicBezTo>
                      <a:pt x="304800" y="1483360"/>
                      <a:pt x="320040" y="1473200"/>
                      <a:pt x="337820" y="1468120"/>
                    </a:cubicBezTo>
                    <a:cubicBezTo>
                      <a:pt x="358140" y="1461770"/>
                      <a:pt x="393700" y="1469390"/>
                      <a:pt x="410210" y="1478280"/>
                    </a:cubicBezTo>
                    <a:cubicBezTo>
                      <a:pt x="421640" y="1484630"/>
                      <a:pt x="426720" y="1493520"/>
                      <a:pt x="434340" y="1507490"/>
                    </a:cubicBezTo>
                    <a:cubicBezTo>
                      <a:pt x="449580" y="1535430"/>
                      <a:pt x="469900" y="1596390"/>
                      <a:pt x="477520" y="1640840"/>
                    </a:cubicBezTo>
                    <a:cubicBezTo>
                      <a:pt x="485140" y="1684020"/>
                      <a:pt x="492760" y="1743710"/>
                      <a:pt x="480060" y="1772920"/>
                    </a:cubicBezTo>
                    <a:cubicBezTo>
                      <a:pt x="472440" y="1791970"/>
                      <a:pt x="455930" y="1804670"/>
                      <a:pt x="439420" y="1812290"/>
                    </a:cubicBezTo>
                    <a:cubicBezTo>
                      <a:pt x="422910" y="1819910"/>
                      <a:pt x="400050" y="1821180"/>
                      <a:pt x="382270" y="1814830"/>
                    </a:cubicBezTo>
                    <a:cubicBezTo>
                      <a:pt x="361950" y="1807210"/>
                      <a:pt x="340360" y="1785620"/>
                      <a:pt x="330200" y="1761490"/>
                    </a:cubicBezTo>
                    <a:cubicBezTo>
                      <a:pt x="317500" y="1731010"/>
                      <a:pt x="322580" y="1676400"/>
                      <a:pt x="326390" y="1640840"/>
                    </a:cubicBezTo>
                    <a:cubicBezTo>
                      <a:pt x="330200" y="1611630"/>
                      <a:pt x="332740" y="1581150"/>
                      <a:pt x="347980" y="1560830"/>
                    </a:cubicBezTo>
                    <a:cubicBezTo>
                      <a:pt x="361950" y="1540510"/>
                      <a:pt x="388620" y="1520190"/>
                      <a:pt x="410210" y="1517650"/>
                    </a:cubicBezTo>
                    <a:cubicBezTo>
                      <a:pt x="433070" y="1515110"/>
                      <a:pt x="466090" y="1531620"/>
                      <a:pt x="481330" y="1544320"/>
                    </a:cubicBezTo>
                    <a:cubicBezTo>
                      <a:pt x="492760" y="1554480"/>
                      <a:pt x="495300" y="1560830"/>
                      <a:pt x="500380" y="1579880"/>
                    </a:cubicBezTo>
                    <a:cubicBezTo>
                      <a:pt x="515620" y="1630680"/>
                      <a:pt x="538480" y="1826260"/>
                      <a:pt x="525780" y="1882140"/>
                    </a:cubicBezTo>
                    <a:cubicBezTo>
                      <a:pt x="520700" y="1906270"/>
                      <a:pt x="509270" y="1918970"/>
                      <a:pt x="497840" y="1929130"/>
                    </a:cubicBezTo>
                    <a:cubicBezTo>
                      <a:pt x="487680" y="1938020"/>
                      <a:pt x="477520" y="1943100"/>
                      <a:pt x="463550" y="1944370"/>
                    </a:cubicBezTo>
                    <a:cubicBezTo>
                      <a:pt x="444500" y="1945640"/>
                      <a:pt x="410210" y="1936750"/>
                      <a:pt x="394970" y="1924050"/>
                    </a:cubicBezTo>
                    <a:cubicBezTo>
                      <a:pt x="381000" y="1912620"/>
                      <a:pt x="377190" y="1899920"/>
                      <a:pt x="372110" y="1874520"/>
                    </a:cubicBezTo>
                    <a:cubicBezTo>
                      <a:pt x="355600" y="1802130"/>
                      <a:pt x="379730" y="1522730"/>
                      <a:pt x="370840" y="1433830"/>
                    </a:cubicBezTo>
                    <a:cubicBezTo>
                      <a:pt x="367030" y="1394460"/>
                      <a:pt x="356870" y="1385570"/>
                      <a:pt x="353060" y="1348740"/>
                    </a:cubicBezTo>
                    <a:cubicBezTo>
                      <a:pt x="346710" y="1281430"/>
                      <a:pt x="350520" y="1170940"/>
                      <a:pt x="358140" y="1061720"/>
                    </a:cubicBezTo>
                    <a:cubicBezTo>
                      <a:pt x="368300" y="916940"/>
                      <a:pt x="414020" y="717550"/>
                      <a:pt x="424180" y="560070"/>
                    </a:cubicBezTo>
                    <a:cubicBezTo>
                      <a:pt x="433070" y="422910"/>
                      <a:pt x="434340" y="172720"/>
                      <a:pt x="424180" y="171450"/>
                    </a:cubicBezTo>
                    <a:cubicBezTo>
                      <a:pt x="419100" y="171450"/>
                      <a:pt x="420370" y="242570"/>
                      <a:pt x="403860" y="251460"/>
                    </a:cubicBezTo>
                    <a:cubicBezTo>
                      <a:pt x="386080" y="261620"/>
                      <a:pt x="328930" y="242570"/>
                      <a:pt x="314960" y="222250"/>
                    </a:cubicBezTo>
                    <a:cubicBezTo>
                      <a:pt x="300990" y="200660"/>
                      <a:pt x="312420" y="151130"/>
                      <a:pt x="325120" y="124460"/>
                    </a:cubicBezTo>
                    <a:cubicBezTo>
                      <a:pt x="336550" y="101600"/>
                      <a:pt x="356870" y="77470"/>
                      <a:pt x="378460" y="71120"/>
                    </a:cubicBezTo>
                    <a:cubicBezTo>
                      <a:pt x="400050" y="64770"/>
                      <a:pt x="434340" y="73660"/>
                      <a:pt x="452120" y="85090"/>
                    </a:cubicBezTo>
                    <a:cubicBezTo>
                      <a:pt x="466090" y="95250"/>
                      <a:pt x="476250" y="113030"/>
                      <a:pt x="480060" y="128270"/>
                    </a:cubicBezTo>
                    <a:cubicBezTo>
                      <a:pt x="483870" y="144780"/>
                      <a:pt x="483870" y="165100"/>
                      <a:pt x="476250" y="180340"/>
                    </a:cubicBezTo>
                    <a:cubicBezTo>
                      <a:pt x="466090" y="199390"/>
                      <a:pt x="439420" y="223520"/>
                      <a:pt x="417830" y="227330"/>
                    </a:cubicBezTo>
                    <a:cubicBezTo>
                      <a:pt x="396240" y="231140"/>
                      <a:pt x="361950" y="220980"/>
                      <a:pt x="345440" y="205740"/>
                    </a:cubicBezTo>
                    <a:cubicBezTo>
                      <a:pt x="328930" y="190500"/>
                      <a:pt x="318770" y="154940"/>
                      <a:pt x="322580" y="133350"/>
                    </a:cubicBezTo>
                    <a:cubicBezTo>
                      <a:pt x="326390" y="111760"/>
                      <a:pt x="349250" y="83820"/>
                      <a:pt x="369570" y="74930"/>
                    </a:cubicBezTo>
                    <a:cubicBezTo>
                      <a:pt x="389890" y="66040"/>
                      <a:pt x="426720" y="68580"/>
                      <a:pt x="445770" y="80010"/>
                    </a:cubicBezTo>
                    <a:cubicBezTo>
                      <a:pt x="464820" y="91440"/>
                      <a:pt x="480060" y="119380"/>
                      <a:pt x="482600" y="146050"/>
                    </a:cubicBezTo>
                    <a:cubicBezTo>
                      <a:pt x="486410" y="181610"/>
                      <a:pt x="464820" y="242570"/>
                      <a:pt x="445770" y="275590"/>
                    </a:cubicBezTo>
                    <a:cubicBezTo>
                      <a:pt x="430530" y="300990"/>
                      <a:pt x="412750" y="322580"/>
                      <a:pt x="388620" y="332740"/>
                    </a:cubicBezTo>
                    <a:cubicBezTo>
                      <a:pt x="360680" y="344170"/>
                      <a:pt x="304800" y="346710"/>
                      <a:pt x="281940" y="328930"/>
                    </a:cubicBezTo>
                    <a:cubicBezTo>
                      <a:pt x="257810" y="309880"/>
                      <a:pt x="250190" y="251460"/>
                      <a:pt x="251460" y="213360"/>
                    </a:cubicBezTo>
                    <a:cubicBezTo>
                      <a:pt x="252730" y="176530"/>
                      <a:pt x="267970" y="137160"/>
                      <a:pt x="289560" y="105410"/>
                    </a:cubicBezTo>
                    <a:cubicBezTo>
                      <a:pt x="313690" y="68580"/>
                      <a:pt x="360680" y="22860"/>
                      <a:pt x="397510" y="10160"/>
                    </a:cubicBezTo>
                    <a:cubicBezTo>
                      <a:pt x="425450" y="0"/>
                      <a:pt x="455930" y="5080"/>
                      <a:pt x="481330" y="15240"/>
                    </a:cubicBezTo>
                    <a:cubicBezTo>
                      <a:pt x="509270" y="26670"/>
                      <a:pt x="543560" y="52070"/>
                      <a:pt x="557530" y="78740"/>
                    </a:cubicBezTo>
                    <a:cubicBezTo>
                      <a:pt x="571500" y="104140"/>
                      <a:pt x="565150" y="127000"/>
                      <a:pt x="566420" y="171450"/>
                    </a:cubicBezTo>
                    <a:cubicBezTo>
                      <a:pt x="568960" y="278130"/>
                      <a:pt x="556260" y="557530"/>
                      <a:pt x="543560" y="718820"/>
                    </a:cubicBezTo>
                    <a:cubicBezTo>
                      <a:pt x="533400" y="847090"/>
                      <a:pt x="506730" y="953770"/>
                      <a:pt x="502920" y="1061720"/>
                    </a:cubicBezTo>
                    <a:cubicBezTo>
                      <a:pt x="499110" y="1156970"/>
                      <a:pt x="506730" y="1262380"/>
                      <a:pt x="514350" y="1330960"/>
                    </a:cubicBezTo>
                    <a:cubicBezTo>
                      <a:pt x="519430" y="1372870"/>
                      <a:pt x="528320" y="1385570"/>
                      <a:pt x="532130" y="1432560"/>
                    </a:cubicBezTo>
                    <a:cubicBezTo>
                      <a:pt x="539750" y="1531620"/>
                      <a:pt x="549910" y="1831340"/>
                      <a:pt x="520700" y="1899920"/>
                    </a:cubicBezTo>
                    <a:cubicBezTo>
                      <a:pt x="510540" y="1924050"/>
                      <a:pt x="495300" y="1931670"/>
                      <a:pt x="481330" y="1939290"/>
                    </a:cubicBezTo>
                    <a:cubicBezTo>
                      <a:pt x="469900" y="1945640"/>
                      <a:pt x="458470" y="1948180"/>
                      <a:pt x="445770" y="1945640"/>
                    </a:cubicBezTo>
                    <a:cubicBezTo>
                      <a:pt x="426720" y="1941830"/>
                      <a:pt x="400050" y="1932940"/>
                      <a:pt x="383540" y="1908810"/>
                    </a:cubicBezTo>
                    <a:cubicBezTo>
                      <a:pt x="349250" y="1858010"/>
                      <a:pt x="336550" y="1652270"/>
                      <a:pt x="339090" y="1598930"/>
                    </a:cubicBezTo>
                    <a:cubicBezTo>
                      <a:pt x="340360" y="1579880"/>
                      <a:pt x="341630" y="1572260"/>
                      <a:pt x="347980" y="1560830"/>
                    </a:cubicBezTo>
                    <a:cubicBezTo>
                      <a:pt x="356870" y="1546860"/>
                      <a:pt x="375920" y="1529080"/>
                      <a:pt x="391160" y="1522730"/>
                    </a:cubicBezTo>
                    <a:cubicBezTo>
                      <a:pt x="403860" y="1517650"/>
                      <a:pt x="416560" y="1515110"/>
                      <a:pt x="430530" y="1517650"/>
                    </a:cubicBezTo>
                    <a:cubicBezTo>
                      <a:pt x="447040" y="1520190"/>
                      <a:pt x="469900" y="1530350"/>
                      <a:pt x="481330" y="1544320"/>
                    </a:cubicBezTo>
                    <a:cubicBezTo>
                      <a:pt x="492760" y="1558290"/>
                      <a:pt x="499110" y="1574800"/>
                      <a:pt x="501650" y="1598930"/>
                    </a:cubicBezTo>
                    <a:cubicBezTo>
                      <a:pt x="506730" y="1639570"/>
                      <a:pt x="497840" y="1737360"/>
                      <a:pt x="480060" y="1772920"/>
                    </a:cubicBezTo>
                    <a:cubicBezTo>
                      <a:pt x="469900" y="1793240"/>
                      <a:pt x="455930" y="1804670"/>
                      <a:pt x="439420" y="1812290"/>
                    </a:cubicBezTo>
                    <a:cubicBezTo>
                      <a:pt x="422910" y="1819910"/>
                      <a:pt x="400050" y="1821180"/>
                      <a:pt x="382270" y="1814830"/>
                    </a:cubicBezTo>
                    <a:cubicBezTo>
                      <a:pt x="361950" y="1807210"/>
                      <a:pt x="341630" y="1785620"/>
                      <a:pt x="330200" y="1761490"/>
                    </a:cubicBezTo>
                    <a:cubicBezTo>
                      <a:pt x="314960" y="1728470"/>
                      <a:pt x="327660" y="1668780"/>
                      <a:pt x="318770" y="1629410"/>
                    </a:cubicBezTo>
                    <a:cubicBezTo>
                      <a:pt x="311150" y="1596390"/>
                      <a:pt x="287020" y="1563370"/>
                      <a:pt x="285750" y="1540510"/>
                    </a:cubicBezTo>
                    <a:cubicBezTo>
                      <a:pt x="284480" y="1526540"/>
                      <a:pt x="289560" y="1515110"/>
                      <a:pt x="294640" y="1504950"/>
                    </a:cubicBezTo>
                    <a:cubicBezTo>
                      <a:pt x="300990" y="1494790"/>
                      <a:pt x="308610" y="1483360"/>
                      <a:pt x="320040" y="1477010"/>
                    </a:cubicBezTo>
                    <a:cubicBezTo>
                      <a:pt x="334010" y="1469390"/>
                      <a:pt x="356870" y="1461770"/>
                      <a:pt x="374650" y="1464310"/>
                    </a:cubicBezTo>
                    <a:cubicBezTo>
                      <a:pt x="392430" y="1466850"/>
                      <a:pt x="412750" y="1478280"/>
                      <a:pt x="424180" y="1490980"/>
                    </a:cubicBezTo>
                    <a:cubicBezTo>
                      <a:pt x="435610" y="1504950"/>
                      <a:pt x="439420" y="1520190"/>
                      <a:pt x="443230" y="1544320"/>
                    </a:cubicBezTo>
                    <a:cubicBezTo>
                      <a:pt x="449580" y="1596390"/>
                      <a:pt x="445770" y="1744980"/>
                      <a:pt x="424180" y="1790700"/>
                    </a:cubicBezTo>
                    <a:cubicBezTo>
                      <a:pt x="414020" y="1812290"/>
                      <a:pt x="400050" y="1823720"/>
                      <a:pt x="383540" y="1830070"/>
                    </a:cubicBezTo>
                    <a:cubicBezTo>
                      <a:pt x="367030" y="1836420"/>
                      <a:pt x="344170" y="1836420"/>
                      <a:pt x="327660" y="1831340"/>
                    </a:cubicBezTo>
                    <a:cubicBezTo>
                      <a:pt x="311150" y="1826260"/>
                      <a:pt x="300990" y="1816100"/>
                      <a:pt x="284480" y="1795780"/>
                    </a:cubicBezTo>
                    <a:cubicBezTo>
                      <a:pt x="242570" y="1742440"/>
                      <a:pt x="128270" y="1512570"/>
                      <a:pt x="123190" y="1456690"/>
                    </a:cubicBezTo>
                    <a:cubicBezTo>
                      <a:pt x="121920" y="1438910"/>
                      <a:pt x="125730" y="1431290"/>
                      <a:pt x="133350" y="1419860"/>
                    </a:cubicBezTo>
                    <a:cubicBezTo>
                      <a:pt x="142240" y="1405890"/>
                      <a:pt x="160020" y="1389380"/>
                      <a:pt x="176530" y="1384300"/>
                    </a:cubicBezTo>
                    <a:cubicBezTo>
                      <a:pt x="193040" y="1379220"/>
                      <a:pt x="217170" y="1381760"/>
                      <a:pt x="232410" y="1386840"/>
                    </a:cubicBezTo>
                    <a:cubicBezTo>
                      <a:pt x="245110" y="1391920"/>
                      <a:pt x="252730" y="1395730"/>
                      <a:pt x="262890" y="1409700"/>
                    </a:cubicBezTo>
                    <a:cubicBezTo>
                      <a:pt x="289560" y="1445260"/>
                      <a:pt x="372110" y="1602740"/>
                      <a:pt x="351790" y="1634490"/>
                    </a:cubicBezTo>
                    <a:cubicBezTo>
                      <a:pt x="337820" y="1656080"/>
                      <a:pt x="261620" y="1656080"/>
                      <a:pt x="246380" y="1640840"/>
                    </a:cubicBezTo>
                    <a:cubicBezTo>
                      <a:pt x="232410" y="1626870"/>
                      <a:pt x="236220" y="1581150"/>
                      <a:pt x="248920" y="1560830"/>
                    </a:cubicBezTo>
                    <a:cubicBezTo>
                      <a:pt x="262890" y="1539240"/>
                      <a:pt x="311150" y="1508760"/>
                      <a:pt x="328930" y="1518920"/>
                    </a:cubicBezTo>
                    <a:cubicBezTo>
                      <a:pt x="361950" y="1537970"/>
                      <a:pt x="349250" y="1785620"/>
                      <a:pt x="332740" y="1833880"/>
                    </a:cubicBezTo>
                    <a:cubicBezTo>
                      <a:pt x="327660" y="1850390"/>
                      <a:pt x="320040" y="1855470"/>
                      <a:pt x="309880" y="1863090"/>
                    </a:cubicBezTo>
                    <a:cubicBezTo>
                      <a:pt x="297180" y="1871980"/>
                      <a:pt x="275590" y="1880870"/>
                      <a:pt x="259080" y="1879600"/>
                    </a:cubicBezTo>
                    <a:cubicBezTo>
                      <a:pt x="242570" y="1878330"/>
                      <a:pt x="222250" y="1869440"/>
                      <a:pt x="209550" y="1856740"/>
                    </a:cubicBezTo>
                    <a:cubicBezTo>
                      <a:pt x="198120" y="1845310"/>
                      <a:pt x="186690" y="1831340"/>
                      <a:pt x="186690" y="1807210"/>
                    </a:cubicBezTo>
                    <a:cubicBezTo>
                      <a:pt x="185420" y="1742440"/>
                      <a:pt x="307340" y="1590040"/>
                      <a:pt x="334010" y="1452880"/>
                    </a:cubicBezTo>
                    <a:cubicBezTo>
                      <a:pt x="368300" y="1281430"/>
                      <a:pt x="339090" y="1023620"/>
                      <a:pt x="332740" y="853440"/>
                    </a:cubicBezTo>
                    <a:cubicBezTo>
                      <a:pt x="327660" y="726440"/>
                      <a:pt x="306070" y="621030"/>
                      <a:pt x="306070" y="519430"/>
                    </a:cubicBezTo>
                    <a:cubicBezTo>
                      <a:pt x="306070" y="433070"/>
                      <a:pt x="330200" y="332740"/>
                      <a:pt x="326390" y="280670"/>
                    </a:cubicBezTo>
                    <a:cubicBezTo>
                      <a:pt x="325120" y="255270"/>
                      <a:pt x="309880" y="242570"/>
                      <a:pt x="313690" y="224790"/>
                    </a:cubicBezTo>
                    <a:cubicBezTo>
                      <a:pt x="317500" y="204470"/>
                      <a:pt x="339090" y="173990"/>
                      <a:pt x="356870" y="163830"/>
                    </a:cubicBezTo>
                    <a:cubicBezTo>
                      <a:pt x="373380" y="154940"/>
                      <a:pt x="397510" y="153670"/>
                      <a:pt x="414020" y="157480"/>
                    </a:cubicBezTo>
                    <a:cubicBezTo>
                      <a:pt x="427990" y="160020"/>
                      <a:pt x="435610" y="163830"/>
                      <a:pt x="448310" y="176530"/>
                    </a:cubicBezTo>
                    <a:cubicBezTo>
                      <a:pt x="481330" y="210820"/>
                      <a:pt x="560070" y="370840"/>
                      <a:pt x="565150" y="424180"/>
                    </a:cubicBezTo>
                    <a:cubicBezTo>
                      <a:pt x="567690" y="448310"/>
                      <a:pt x="561340" y="464820"/>
                      <a:pt x="552450" y="478790"/>
                    </a:cubicBezTo>
                    <a:cubicBezTo>
                      <a:pt x="546100" y="490220"/>
                      <a:pt x="534670" y="497840"/>
                      <a:pt x="523240" y="504190"/>
                    </a:cubicBezTo>
                    <a:cubicBezTo>
                      <a:pt x="511810" y="510540"/>
                      <a:pt x="499110" y="514350"/>
                      <a:pt x="486410" y="514350"/>
                    </a:cubicBezTo>
                    <a:cubicBezTo>
                      <a:pt x="469900" y="514350"/>
                      <a:pt x="445770" y="505460"/>
                      <a:pt x="433070" y="495300"/>
                    </a:cubicBezTo>
                    <a:cubicBezTo>
                      <a:pt x="422910" y="487680"/>
                      <a:pt x="417830" y="478790"/>
                      <a:pt x="411480" y="463550"/>
                    </a:cubicBezTo>
                    <a:cubicBezTo>
                      <a:pt x="397510" y="431800"/>
                      <a:pt x="359410" y="311150"/>
                      <a:pt x="372110" y="303530"/>
                    </a:cubicBezTo>
                    <a:cubicBezTo>
                      <a:pt x="381000" y="298450"/>
                      <a:pt x="434340" y="334010"/>
                      <a:pt x="434340" y="350520"/>
                    </a:cubicBezTo>
                    <a:cubicBezTo>
                      <a:pt x="434340" y="368300"/>
                      <a:pt x="377190" y="384810"/>
                      <a:pt x="364490" y="406400"/>
                    </a:cubicBezTo>
                    <a:cubicBezTo>
                      <a:pt x="354330" y="422910"/>
                      <a:pt x="364490" y="445770"/>
                      <a:pt x="354330" y="461010"/>
                    </a:cubicBezTo>
                    <a:cubicBezTo>
                      <a:pt x="342900" y="477520"/>
                      <a:pt x="312420" y="496570"/>
                      <a:pt x="290830" y="497840"/>
                    </a:cubicBezTo>
                    <a:cubicBezTo>
                      <a:pt x="269240" y="499110"/>
                      <a:pt x="241300" y="482600"/>
                      <a:pt x="224790" y="467360"/>
                    </a:cubicBezTo>
                    <a:cubicBezTo>
                      <a:pt x="210820" y="454660"/>
                      <a:pt x="205740" y="440690"/>
                      <a:pt x="196850" y="417830"/>
                    </a:cubicBezTo>
                    <a:cubicBezTo>
                      <a:pt x="180340" y="372110"/>
                      <a:pt x="143510" y="210820"/>
                      <a:pt x="158750" y="204470"/>
                    </a:cubicBezTo>
                    <a:cubicBezTo>
                      <a:pt x="172720" y="198120"/>
                      <a:pt x="251460" y="308610"/>
                      <a:pt x="273050" y="355600"/>
                    </a:cubicBezTo>
                    <a:cubicBezTo>
                      <a:pt x="288290" y="389890"/>
                      <a:pt x="288290" y="452120"/>
                      <a:pt x="294640" y="452120"/>
                    </a:cubicBezTo>
                    <a:cubicBezTo>
                      <a:pt x="300990" y="452120"/>
                      <a:pt x="307340" y="403860"/>
                      <a:pt x="309880" y="369570"/>
                    </a:cubicBezTo>
                    <a:cubicBezTo>
                      <a:pt x="314960" y="314960"/>
                      <a:pt x="294640" y="199390"/>
                      <a:pt x="308610" y="154940"/>
                    </a:cubicBezTo>
                    <a:cubicBezTo>
                      <a:pt x="314960" y="132080"/>
                      <a:pt x="325120" y="118110"/>
                      <a:pt x="340360" y="107950"/>
                    </a:cubicBezTo>
                    <a:cubicBezTo>
                      <a:pt x="358140" y="96520"/>
                      <a:pt x="393700" y="91440"/>
                      <a:pt x="414020" y="99060"/>
                    </a:cubicBezTo>
                    <a:cubicBezTo>
                      <a:pt x="434340" y="106680"/>
                      <a:pt x="453390" y="129540"/>
                      <a:pt x="463550" y="154940"/>
                    </a:cubicBezTo>
                    <a:cubicBezTo>
                      <a:pt x="477520" y="193040"/>
                      <a:pt x="474980" y="280670"/>
                      <a:pt x="463550" y="317500"/>
                    </a:cubicBezTo>
                    <a:cubicBezTo>
                      <a:pt x="457200" y="339090"/>
                      <a:pt x="444500" y="353060"/>
                      <a:pt x="431800" y="363220"/>
                    </a:cubicBezTo>
                    <a:cubicBezTo>
                      <a:pt x="421640" y="372110"/>
                      <a:pt x="408940" y="375920"/>
                      <a:pt x="396240" y="377190"/>
                    </a:cubicBezTo>
                    <a:cubicBezTo>
                      <a:pt x="383540" y="378460"/>
                      <a:pt x="370840" y="377190"/>
                      <a:pt x="358140" y="372110"/>
                    </a:cubicBezTo>
                    <a:cubicBezTo>
                      <a:pt x="342900" y="365760"/>
                      <a:pt x="325120" y="354330"/>
                      <a:pt x="316230" y="335280"/>
                    </a:cubicBezTo>
                    <a:cubicBezTo>
                      <a:pt x="300990" y="303530"/>
                      <a:pt x="298450" y="218440"/>
                      <a:pt x="307340" y="179070"/>
                    </a:cubicBezTo>
                    <a:cubicBezTo>
                      <a:pt x="313690" y="152400"/>
                      <a:pt x="325120" y="128270"/>
                      <a:pt x="342900" y="116840"/>
                    </a:cubicBezTo>
                    <a:cubicBezTo>
                      <a:pt x="360680" y="105410"/>
                      <a:pt x="396240" y="102870"/>
                      <a:pt x="415290" y="109220"/>
                    </a:cubicBezTo>
                    <a:cubicBezTo>
                      <a:pt x="431800" y="115570"/>
                      <a:pt x="447040" y="127000"/>
                      <a:pt x="455930" y="147320"/>
                    </a:cubicBezTo>
                    <a:cubicBezTo>
                      <a:pt x="472440" y="186690"/>
                      <a:pt x="468630" y="304800"/>
                      <a:pt x="454660" y="351790"/>
                    </a:cubicBezTo>
                    <a:cubicBezTo>
                      <a:pt x="445770" y="379730"/>
                      <a:pt x="429260" y="401320"/>
                      <a:pt x="414020" y="411480"/>
                    </a:cubicBezTo>
                    <a:cubicBezTo>
                      <a:pt x="402590" y="419100"/>
                      <a:pt x="391160" y="421640"/>
                      <a:pt x="378460" y="420370"/>
                    </a:cubicBezTo>
                    <a:cubicBezTo>
                      <a:pt x="363220" y="419100"/>
                      <a:pt x="339090" y="410210"/>
                      <a:pt x="326390" y="401320"/>
                    </a:cubicBezTo>
                    <a:cubicBezTo>
                      <a:pt x="317500" y="394970"/>
                      <a:pt x="313690" y="389890"/>
                      <a:pt x="306070" y="378460"/>
                    </a:cubicBezTo>
                    <a:cubicBezTo>
                      <a:pt x="290830" y="351790"/>
                      <a:pt x="250190" y="271780"/>
                      <a:pt x="255270" y="236220"/>
                    </a:cubicBezTo>
                    <a:cubicBezTo>
                      <a:pt x="259080" y="212090"/>
                      <a:pt x="279400" y="187960"/>
                      <a:pt x="298450" y="179070"/>
                    </a:cubicBezTo>
                    <a:cubicBezTo>
                      <a:pt x="317500" y="170180"/>
                      <a:pt x="351790" y="172720"/>
                      <a:pt x="369570" y="181610"/>
                    </a:cubicBezTo>
                    <a:cubicBezTo>
                      <a:pt x="386080" y="189230"/>
                      <a:pt x="398780" y="209550"/>
                      <a:pt x="405130" y="223520"/>
                    </a:cubicBezTo>
                    <a:cubicBezTo>
                      <a:pt x="410210" y="234950"/>
                      <a:pt x="410210" y="245110"/>
                      <a:pt x="407670" y="260350"/>
                    </a:cubicBezTo>
                    <a:cubicBezTo>
                      <a:pt x="403860" y="283210"/>
                      <a:pt x="381000" y="317500"/>
                      <a:pt x="374650" y="347980"/>
                    </a:cubicBezTo>
                    <a:cubicBezTo>
                      <a:pt x="368300" y="379730"/>
                      <a:pt x="377190" y="425450"/>
                      <a:pt x="370840" y="449580"/>
                    </a:cubicBezTo>
                    <a:cubicBezTo>
                      <a:pt x="367030" y="463550"/>
                      <a:pt x="363220" y="472440"/>
                      <a:pt x="354330" y="481330"/>
                    </a:cubicBezTo>
                    <a:cubicBezTo>
                      <a:pt x="344170" y="491490"/>
                      <a:pt x="325120" y="504190"/>
                      <a:pt x="308610" y="505460"/>
                    </a:cubicBezTo>
                    <a:cubicBezTo>
                      <a:pt x="288290" y="506730"/>
                      <a:pt x="256540" y="495300"/>
                      <a:pt x="242570" y="481330"/>
                    </a:cubicBezTo>
                    <a:cubicBezTo>
                      <a:pt x="231140" y="468630"/>
                      <a:pt x="228600" y="455930"/>
                      <a:pt x="224790" y="431800"/>
                    </a:cubicBezTo>
                    <a:cubicBezTo>
                      <a:pt x="214630" y="374650"/>
                      <a:pt x="209550" y="191770"/>
                      <a:pt x="224790" y="130810"/>
                    </a:cubicBezTo>
                    <a:cubicBezTo>
                      <a:pt x="232410" y="101600"/>
                      <a:pt x="240030" y="82550"/>
                      <a:pt x="256540" y="71120"/>
                    </a:cubicBezTo>
                    <a:cubicBezTo>
                      <a:pt x="273050" y="59690"/>
                      <a:pt x="306070" y="57150"/>
                      <a:pt x="325120" y="62230"/>
                    </a:cubicBezTo>
                    <a:cubicBezTo>
                      <a:pt x="341630" y="67310"/>
                      <a:pt x="355600" y="76200"/>
                      <a:pt x="364490" y="96520"/>
                    </a:cubicBezTo>
                    <a:cubicBezTo>
                      <a:pt x="387350" y="144780"/>
                      <a:pt x="382270" y="336550"/>
                      <a:pt x="370840" y="391160"/>
                    </a:cubicBezTo>
                    <a:cubicBezTo>
                      <a:pt x="365760" y="414020"/>
                      <a:pt x="361950" y="425450"/>
                      <a:pt x="350520" y="436880"/>
                    </a:cubicBezTo>
                    <a:cubicBezTo>
                      <a:pt x="339090" y="448310"/>
                      <a:pt x="320040" y="455930"/>
                      <a:pt x="304800" y="457200"/>
                    </a:cubicBezTo>
                    <a:cubicBezTo>
                      <a:pt x="289560" y="458470"/>
                      <a:pt x="269240" y="452120"/>
                      <a:pt x="256540" y="443230"/>
                    </a:cubicBezTo>
                    <a:cubicBezTo>
                      <a:pt x="243840" y="434340"/>
                      <a:pt x="234950" y="422910"/>
                      <a:pt x="229870" y="400050"/>
                    </a:cubicBezTo>
                    <a:cubicBezTo>
                      <a:pt x="215900" y="341630"/>
                      <a:pt x="243840" y="111760"/>
                      <a:pt x="257810" y="63500"/>
                    </a:cubicBezTo>
                    <a:cubicBezTo>
                      <a:pt x="261620" y="49530"/>
                      <a:pt x="264160" y="44450"/>
                      <a:pt x="271780" y="36830"/>
                    </a:cubicBezTo>
                    <a:cubicBezTo>
                      <a:pt x="280670" y="27940"/>
                      <a:pt x="299720" y="17780"/>
                      <a:pt x="312420" y="15240"/>
                    </a:cubicBezTo>
                    <a:cubicBezTo>
                      <a:pt x="323850" y="12700"/>
                      <a:pt x="334010" y="13970"/>
                      <a:pt x="344170" y="19050"/>
                    </a:cubicBezTo>
                    <a:cubicBezTo>
                      <a:pt x="356870" y="24130"/>
                      <a:pt x="372110" y="38100"/>
                      <a:pt x="378460" y="49530"/>
                    </a:cubicBezTo>
                    <a:cubicBezTo>
                      <a:pt x="383540" y="58420"/>
                      <a:pt x="383540" y="62230"/>
                      <a:pt x="386080" y="80010"/>
                    </a:cubicBezTo>
                    <a:cubicBezTo>
                      <a:pt x="397510" y="166370"/>
                      <a:pt x="410210" y="767080"/>
                      <a:pt x="391160" y="869950"/>
                    </a:cubicBezTo>
                    <a:cubicBezTo>
                      <a:pt x="386080" y="895350"/>
                      <a:pt x="383540" y="905510"/>
                      <a:pt x="373380" y="916940"/>
                    </a:cubicBezTo>
                    <a:cubicBezTo>
                      <a:pt x="363220" y="928370"/>
                      <a:pt x="344170" y="938530"/>
                      <a:pt x="328930" y="939800"/>
                    </a:cubicBezTo>
                    <a:cubicBezTo>
                      <a:pt x="313690" y="941070"/>
                      <a:pt x="293370" y="938530"/>
                      <a:pt x="280670" y="928370"/>
                    </a:cubicBezTo>
                    <a:cubicBezTo>
                      <a:pt x="265430" y="916940"/>
                      <a:pt x="250190" y="869950"/>
                      <a:pt x="250190" y="86995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6199953" y="238396"/>
              <a:ext cx="973872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Arial Bold"/>
                </a:rPr>
                <a:t>(1)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2372" y="8642137"/>
              <a:ext cx="1060451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Arial Bold"/>
                </a:rPr>
                <a:t>(1)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173825" y="1557314"/>
              <a:ext cx="973872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Arial Bold"/>
                </a:rPr>
                <a:t>(</a:t>
              </a:r>
              <a:r>
                <a:rPr lang="en-US" sz="3600" dirty="0" smtClean="0">
                  <a:solidFill>
                    <a:srgbClr val="000000"/>
                  </a:solidFill>
                  <a:latin typeface="Arial Bold"/>
                </a:rPr>
                <a:t>2)</a:t>
              </a:r>
              <a:endParaRPr lang="en-US" sz="3600" dirty="0">
                <a:solidFill>
                  <a:srgbClr val="000000"/>
                </a:solidFill>
                <a:latin typeface="Arial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147697" y="9004087"/>
              <a:ext cx="1044947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Arial Bold"/>
                </a:rPr>
                <a:t>(2)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792352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SOLDA INTERMITENTE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325444" y="1533530"/>
            <a:ext cx="13396923" cy="8633981"/>
            <a:chOff x="0" y="0"/>
            <a:chExt cx="17862563" cy="11511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62563" cy="11511975"/>
            </a:xfrm>
            <a:custGeom>
              <a:avLst/>
              <a:gdLst/>
              <a:ahLst/>
              <a:cxnLst/>
              <a:rect l="l" t="t" r="r" b="b"/>
              <a:pathLst>
                <a:path w="17862563" h="11066986">
                  <a:moveTo>
                    <a:pt x="0" y="0"/>
                  </a:moveTo>
                  <a:lnTo>
                    <a:pt x="17862563" y="0"/>
                  </a:lnTo>
                  <a:lnTo>
                    <a:pt x="17862563" y="11066986"/>
                  </a:lnTo>
                  <a:lnTo>
                    <a:pt x="0" y="11066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6" t="1" r="-397" b="-3565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288377" y="275015"/>
              <a:ext cx="655320" cy="1784350"/>
              <a:chOff x="0" y="0"/>
              <a:chExt cx="655320" cy="17843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4290" y="49530"/>
                <a:ext cx="619760" cy="1685290"/>
              </a:xfrm>
              <a:custGeom>
                <a:avLst/>
                <a:gdLst/>
                <a:ahLst/>
                <a:cxnLst/>
                <a:rect l="l" t="t" r="r" b="b"/>
                <a:pathLst>
                  <a:path w="619760" h="1685290">
                    <a:moveTo>
                      <a:pt x="135890" y="1607820"/>
                    </a:moveTo>
                    <a:cubicBezTo>
                      <a:pt x="96520" y="982980"/>
                      <a:pt x="38100" y="828040"/>
                      <a:pt x="21590" y="673100"/>
                    </a:cubicBezTo>
                    <a:cubicBezTo>
                      <a:pt x="6350" y="523240"/>
                      <a:pt x="0" y="326390"/>
                      <a:pt x="16510" y="227330"/>
                    </a:cubicBezTo>
                    <a:cubicBezTo>
                      <a:pt x="25400" y="175260"/>
                      <a:pt x="35560" y="140970"/>
                      <a:pt x="58420" y="113030"/>
                    </a:cubicBezTo>
                    <a:cubicBezTo>
                      <a:pt x="78740" y="87630"/>
                      <a:pt x="113030" y="73660"/>
                      <a:pt x="140970" y="62230"/>
                    </a:cubicBezTo>
                    <a:cubicBezTo>
                      <a:pt x="166370" y="52070"/>
                      <a:pt x="190500" y="45720"/>
                      <a:pt x="218440" y="43180"/>
                    </a:cubicBezTo>
                    <a:cubicBezTo>
                      <a:pt x="252730" y="40640"/>
                      <a:pt x="299720" y="40640"/>
                      <a:pt x="331470" y="52070"/>
                    </a:cubicBezTo>
                    <a:cubicBezTo>
                      <a:pt x="358140" y="60960"/>
                      <a:pt x="377190" y="74930"/>
                      <a:pt x="396240" y="97790"/>
                    </a:cubicBezTo>
                    <a:cubicBezTo>
                      <a:pt x="424180" y="132080"/>
                      <a:pt x="444500" y="189230"/>
                      <a:pt x="464820" y="252730"/>
                    </a:cubicBezTo>
                    <a:cubicBezTo>
                      <a:pt x="494030" y="344170"/>
                      <a:pt x="518160" y="457200"/>
                      <a:pt x="535940" y="596900"/>
                    </a:cubicBezTo>
                    <a:cubicBezTo>
                      <a:pt x="562610" y="808990"/>
                      <a:pt x="619760" y="1280160"/>
                      <a:pt x="570230" y="1407160"/>
                    </a:cubicBezTo>
                    <a:cubicBezTo>
                      <a:pt x="551180" y="1455420"/>
                      <a:pt x="524510" y="1474470"/>
                      <a:pt x="487680" y="1489710"/>
                    </a:cubicBezTo>
                    <a:cubicBezTo>
                      <a:pt x="443230" y="1507490"/>
                      <a:pt x="365760" y="1503680"/>
                      <a:pt x="314960" y="1487170"/>
                    </a:cubicBezTo>
                    <a:cubicBezTo>
                      <a:pt x="266700" y="1470660"/>
                      <a:pt x="215900" y="1431290"/>
                      <a:pt x="187960" y="1394460"/>
                    </a:cubicBezTo>
                    <a:cubicBezTo>
                      <a:pt x="165100" y="1363980"/>
                      <a:pt x="157480" y="1333500"/>
                      <a:pt x="149860" y="1289050"/>
                    </a:cubicBezTo>
                    <a:cubicBezTo>
                      <a:pt x="137160" y="1220470"/>
                      <a:pt x="156210" y="1080770"/>
                      <a:pt x="147320" y="1018540"/>
                    </a:cubicBezTo>
                    <a:cubicBezTo>
                      <a:pt x="142240" y="984250"/>
                      <a:pt x="132080" y="974090"/>
                      <a:pt x="125730" y="941070"/>
                    </a:cubicBezTo>
                    <a:cubicBezTo>
                      <a:pt x="115570" y="887730"/>
                      <a:pt x="109220" y="802640"/>
                      <a:pt x="105410" y="727710"/>
                    </a:cubicBezTo>
                    <a:cubicBezTo>
                      <a:pt x="101600" y="645160"/>
                      <a:pt x="93980" y="538480"/>
                      <a:pt x="102870" y="467360"/>
                    </a:cubicBezTo>
                    <a:cubicBezTo>
                      <a:pt x="109220" y="417830"/>
                      <a:pt x="129540" y="389890"/>
                      <a:pt x="134620" y="342900"/>
                    </a:cubicBezTo>
                    <a:cubicBezTo>
                      <a:pt x="139700" y="285750"/>
                      <a:pt x="121920" y="199390"/>
                      <a:pt x="124460" y="149860"/>
                    </a:cubicBezTo>
                    <a:cubicBezTo>
                      <a:pt x="125730" y="118110"/>
                      <a:pt x="127000" y="96520"/>
                      <a:pt x="135890" y="73660"/>
                    </a:cubicBezTo>
                    <a:cubicBezTo>
                      <a:pt x="144780" y="52070"/>
                      <a:pt x="156210" y="26670"/>
                      <a:pt x="173990" y="15240"/>
                    </a:cubicBezTo>
                    <a:cubicBezTo>
                      <a:pt x="190500" y="3810"/>
                      <a:pt x="217170" y="0"/>
                      <a:pt x="234950" y="1270"/>
                    </a:cubicBezTo>
                    <a:cubicBezTo>
                      <a:pt x="250190" y="2540"/>
                      <a:pt x="262890" y="6350"/>
                      <a:pt x="274320" y="15240"/>
                    </a:cubicBezTo>
                    <a:cubicBezTo>
                      <a:pt x="288290" y="26670"/>
                      <a:pt x="295910" y="36830"/>
                      <a:pt x="309880" y="67310"/>
                    </a:cubicBezTo>
                    <a:cubicBezTo>
                      <a:pt x="361950" y="184150"/>
                      <a:pt x="508000" y="806450"/>
                      <a:pt x="537210" y="999490"/>
                    </a:cubicBezTo>
                    <a:cubicBezTo>
                      <a:pt x="549910" y="1084580"/>
                      <a:pt x="558800" y="1135380"/>
                      <a:pt x="548640" y="1187450"/>
                    </a:cubicBezTo>
                    <a:cubicBezTo>
                      <a:pt x="541020" y="1226820"/>
                      <a:pt x="530860" y="1259840"/>
                      <a:pt x="502920" y="1286510"/>
                    </a:cubicBezTo>
                    <a:cubicBezTo>
                      <a:pt x="468630" y="1319530"/>
                      <a:pt x="360680" y="1315720"/>
                      <a:pt x="340360" y="1352550"/>
                    </a:cubicBezTo>
                    <a:cubicBezTo>
                      <a:pt x="322580" y="1384300"/>
                      <a:pt x="363220" y="1443990"/>
                      <a:pt x="359410" y="1478280"/>
                    </a:cubicBezTo>
                    <a:cubicBezTo>
                      <a:pt x="356870" y="1503680"/>
                      <a:pt x="350520" y="1529080"/>
                      <a:pt x="335280" y="1543050"/>
                    </a:cubicBezTo>
                    <a:cubicBezTo>
                      <a:pt x="318770" y="1558290"/>
                      <a:pt x="285750" y="1569720"/>
                      <a:pt x="264160" y="1565910"/>
                    </a:cubicBezTo>
                    <a:cubicBezTo>
                      <a:pt x="242570" y="1562100"/>
                      <a:pt x="215900" y="1537970"/>
                      <a:pt x="205740" y="1521460"/>
                    </a:cubicBezTo>
                    <a:cubicBezTo>
                      <a:pt x="198120" y="1510030"/>
                      <a:pt x="198120" y="1498600"/>
                      <a:pt x="199390" y="1483360"/>
                    </a:cubicBezTo>
                    <a:cubicBezTo>
                      <a:pt x="201930" y="1457960"/>
                      <a:pt x="226060" y="1422400"/>
                      <a:pt x="234950" y="1385570"/>
                    </a:cubicBezTo>
                    <a:cubicBezTo>
                      <a:pt x="246380" y="1339850"/>
                      <a:pt x="252730" y="1295400"/>
                      <a:pt x="259080" y="1229360"/>
                    </a:cubicBezTo>
                    <a:cubicBezTo>
                      <a:pt x="269240" y="1115060"/>
                      <a:pt x="243840" y="829310"/>
                      <a:pt x="267970" y="756920"/>
                    </a:cubicBezTo>
                    <a:cubicBezTo>
                      <a:pt x="275590" y="732790"/>
                      <a:pt x="285750" y="721360"/>
                      <a:pt x="299720" y="712470"/>
                    </a:cubicBezTo>
                    <a:cubicBezTo>
                      <a:pt x="313690" y="703580"/>
                      <a:pt x="335280" y="697230"/>
                      <a:pt x="351790" y="699770"/>
                    </a:cubicBezTo>
                    <a:cubicBezTo>
                      <a:pt x="368300" y="702310"/>
                      <a:pt x="388620" y="712470"/>
                      <a:pt x="400050" y="725170"/>
                    </a:cubicBezTo>
                    <a:cubicBezTo>
                      <a:pt x="411480" y="737870"/>
                      <a:pt x="416560" y="751840"/>
                      <a:pt x="419100" y="775970"/>
                    </a:cubicBezTo>
                    <a:cubicBezTo>
                      <a:pt x="425450" y="831850"/>
                      <a:pt x="388620" y="967740"/>
                      <a:pt x="381000" y="1057910"/>
                    </a:cubicBezTo>
                    <a:cubicBezTo>
                      <a:pt x="374650" y="1139190"/>
                      <a:pt x="393700" y="1243330"/>
                      <a:pt x="373380" y="1291590"/>
                    </a:cubicBezTo>
                    <a:cubicBezTo>
                      <a:pt x="361950" y="1318260"/>
                      <a:pt x="341630" y="1336040"/>
                      <a:pt x="325120" y="1343660"/>
                    </a:cubicBezTo>
                    <a:cubicBezTo>
                      <a:pt x="313690" y="1350010"/>
                      <a:pt x="302260" y="1350010"/>
                      <a:pt x="289560" y="1347470"/>
                    </a:cubicBezTo>
                    <a:cubicBezTo>
                      <a:pt x="274320" y="1344930"/>
                      <a:pt x="257810" y="1341120"/>
                      <a:pt x="242570" y="1322070"/>
                    </a:cubicBezTo>
                    <a:cubicBezTo>
                      <a:pt x="194310" y="1262380"/>
                      <a:pt x="139700" y="1000760"/>
                      <a:pt x="102870" y="825500"/>
                    </a:cubicBezTo>
                    <a:cubicBezTo>
                      <a:pt x="63500" y="636270"/>
                      <a:pt x="6350" y="300990"/>
                      <a:pt x="21590" y="223520"/>
                    </a:cubicBezTo>
                    <a:cubicBezTo>
                      <a:pt x="25400" y="203200"/>
                      <a:pt x="31750" y="196850"/>
                      <a:pt x="41910" y="187960"/>
                    </a:cubicBezTo>
                    <a:cubicBezTo>
                      <a:pt x="52070" y="179070"/>
                      <a:pt x="67310" y="173990"/>
                      <a:pt x="80010" y="172720"/>
                    </a:cubicBezTo>
                    <a:cubicBezTo>
                      <a:pt x="92710" y="171450"/>
                      <a:pt x="109220" y="175260"/>
                      <a:pt x="119380" y="182880"/>
                    </a:cubicBezTo>
                    <a:cubicBezTo>
                      <a:pt x="130810" y="190500"/>
                      <a:pt x="140970" y="201930"/>
                      <a:pt x="144780" y="215900"/>
                    </a:cubicBezTo>
                    <a:cubicBezTo>
                      <a:pt x="148590" y="232410"/>
                      <a:pt x="144780" y="260350"/>
                      <a:pt x="135890" y="274320"/>
                    </a:cubicBezTo>
                    <a:cubicBezTo>
                      <a:pt x="128270" y="285750"/>
                      <a:pt x="115570" y="295910"/>
                      <a:pt x="101600" y="298450"/>
                    </a:cubicBezTo>
                    <a:cubicBezTo>
                      <a:pt x="85090" y="302260"/>
                      <a:pt x="57150" y="295910"/>
                      <a:pt x="43180" y="285750"/>
                    </a:cubicBezTo>
                    <a:cubicBezTo>
                      <a:pt x="31750" y="278130"/>
                      <a:pt x="24130" y="264160"/>
                      <a:pt x="21590" y="251460"/>
                    </a:cubicBezTo>
                    <a:cubicBezTo>
                      <a:pt x="19050" y="238760"/>
                      <a:pt x="20320" y="222250"/>
                      <a:pt x="25400" y="210820"/>
                    </a:cubicBezTo>
                    <a:cubicBezTo>
                      <a:pt x="30480" y="199390"/>
                      <a:pt x="41910" y="186690"/>
                      <a:pt x="53340" y="180340"/>
                    </a:cubicBezTo>
                    <a:cubicBezTo>
                      <a:pt x="64770" y="173990"/>
                      <a:pt x="80010" y="170180"/>
                      <a:pt x="93980" y="173990"/>
                    </a:cubicBezTo>
                    <a:cubicBezTo>
                      <a:pt x="110490" y="177800"/>
                      <a:pt x="128270" y="185420"/>
                      <a:pt x="142240" y="209550"/>
                    </a:cubicBezTo>
                    <a:cubicBezTo>
                      <a:pt x="187960" y="284480"/>
                      <a:pt x="190500" y="608330"/>
                      <a:pt x="232410" y="791210"/>
                    </a:cubicBezTo>
                    <a:cubicBezTo>
                      <a:pt x="270510" y="960120"/>
                      <a:pt x="379730" y="1193800"/>
                      <a:pt x="375920" y="1272540"/>
                    </a:cubicBezTo>
                    <a:cubicBezTo>
                      <a:pt x="374650" y="1297940"/>
                      <a:pt x="365760" y="1310640"/>
                      <a:pt x="355600" y="1323340"/>
                    </a:cubicBezTo>
                    <a:cubicBezTo>
                      <a:pt x="347980" y="1333500"/>
                      <a:pt x="336550" y="1339850"/>
                      <a:pt x="325120" y="1343660"/>
                    </a:cubicBezTo>
                    <a:cubicBezTo>
                      <a:pt x="313690" y="1347470"/>
                      <a:pt x="302260" y="1350010"/>
                      <a:pt x="289560" y="1347470"/>
                    </a:cubicBezTo>
                    <a:cubicBezTo>
                      <a:pt x="274320" y="1344930"/>
                      <a:pt x="254000" y="1334770"/>
                      <a:pt x="242570" y="1322070"/>
                    </a:cubicBezTo>
                    <a:cubicBezTo>
                      <a:pt x="231140" y="1309370"/>
                      <a:pt x="227330" y="1292860"/>
                      <a:pt x="223520" y="1271270"/>
                    </a:cubicBezTo>
                    <a:cubicBezTo>
                      <a:pt x="217170" y="1235710"/>
                      <a:pt x="224790" y="1186180"/>
                      <a:pt x="228600" y="1127760"/>
                    </a:cubicBezTo>
                    <a:cubicBezTo>
                      <a:pt x="234950" y="1032510"/>
                      <a:pt x="250190" y="812800"/>
                      <a:pt x="267970" y="756920"/>
                    </a:cubicBezTo>
                    <a:cubicBezTo>
                      <a:pt x="273050" y="739140"/>
                      <a:pt x="276860" y="732790"/>
                      <a:pt x="285750" y="723900"/>
                    </a:cubicBezTo>
                    <a:cubicBezTo>
                      <a:pt x="297180" y="712470"/>
                      <a:pt x="317500" y="701040"/>
                      <a:pt x="334010" y="699770"/>
                    </a:cubicBezTo>
                    <a:cubicBezTo>
                      <a:pt x="350520" y="698500"/>
                      <a:pt x="372110" y="703580"/>
                      <a:pt x="386080" y="712470"/>
                    </a:cubicBezTo>
                    <a:cubicBezTo>
                      <a:pt x="400050" y="721360"/>
                      <a:pt x="410210" y="731520"/>
                      <a:pt x="417830" y="756920"/>
                    </a:cubicBezTo>
                    <a:cubicBezTo>
                      <a:pt x="443230" y="839470"/>
                      <a:pt x="430530" y="1200150"/>
                      <a:pt x="405130" y="1342390"/>
                    </a:cubicBezTo>
                    <a:cubicBezTo>
                      <a:pt x="389890" y="1428750"/>
                      <a:pt x="369570" y="1510030"/>
                      <a:pt x="335280" y="1543050"/>
                    </a:cubicBezTo>
                    <a:cubicBezTo>
                      <a:pt x="314960" y="1562100"/>
                      <a:pt x="285750" y="1569720"/>
                      <a:pt x="264160" y="1565910"/>
                    </a:cubicBezTo>
                    <a:cubicBezTo>
                      <a:pt x="242570" y="1562100"/>
                      <a:pt x="217170" y="1546860"/>
                      <a:pt x="205740" y="1521460"/>
                    </a:cubicBezTo>
                    <a:cubicBezTo>
                      <a:pt x="185420" y="1475740"/>
                      <a:pt x="195580" y="1339850"/>
                      <a:pt x="220980" y="1285240"/>
                    </a:cubicBezTo>
                    <a:cubicBezTo>
                      <a:pt x="238760" y="1247140"/>
                      <a:pt x="274320" y="1220470"/>
                      <a:pt x="304800" y="1205230"/>
                    </a:cubicBezTo>
                    <a:cubicBezTo>
                      <a:pt x="330200" y="1192530"/>
                      <a:pt x="367030" y="1210310"/>
                      <a:pt x="383540" y="1192530"/>
                    </a:cubicBezTo>
                    <a:cubicBezTo>
                      <a:pt x="407670" y="1167130"/>
                      <a:pt x="403860" y="1099820"/>
                      <a:pt x="398780" y="1031240"/>
                    </a:cubicBezTo>
                    <a:cubicBezTo>
                      <a:pt x="389890" y="909320"/>
                      <a:pt x="320040" y="690880"/>
                      <a:pt x="274320" y="529590"/>
                    </a:cubicBezTo>
                    <a:cubicBezTo>
                      <a:pt x="231140" y="377190"/>
                      <a:pt x="133350" y="167640"/>
                      <a:pt x="135890" y="88900"/>
                    </a:cubicBezTo>
                    <a:cubicBezTo>
                      <a:pt x="137160" y="59690"/>
                      <a:pt x="147320" y="44450"/>
                      <a:pt x="158750" y="30480"/>
                    </a:cubicBezTo>
                    <a:cubicBezTo>
                      <a:pt x="167640" y="19050"/>
                      <a:pt x="180340" y="11430"/>
                      <a:pt x="193040" y="6350"/>
                    </a:cubicBezTo>
                    <a:cubicBezTo>
                      <a:pt x="205740" y="1270"/>
                      <a:pt x="220980" y="0"/>
                      <a:pt x="234950" y="1270"/>
                    </a:cubicBezTo>
                    <a:cubicBezTo>
                      <a:pt x="248920" y="2540"/>
                      <a:pt x="262890" y="6350"/>
                      <a:pt x="274320" y="15240"/>
                    </a:cubicBezTo>
                    <a:cubicBezTo>
                      <a:pt x="288290" y="26670"/>
                      <a:pt x="302260" y="39370"/>
                      <a:pt x="309880" y="67310"/>
                    </a:cubicBezTo>
                    <a:cubicBezTo>
                      <a:pt x="328930" y="138430"/>
                      <a:pt x="281940" y="365760"/>
                      <a:pt x="278130" y="490220"/>
                    </a:cubicBezTo>
                    <a:cubicBezTo>
                      <a:pt x="274320" y="589280"/>
                      <a:pt x="273050" y="690880"/>
                      <a:pt x="280670" y="755650"/>
                    </a:cubicBezTo>
                    <a:cubicBezTo>
                      <a:pt x="284480" y="793750"/>
                      <a:pt x="297180" y="815340"/>
                      <a:pt x="299720" y="847090"/>
                    </a:cubicBezTo>
                    <a:cubicBezTo>
                      <a:pt x="302260" y="880110"/>
                      <a:pt x="294640" y="916940"/>
                      <a:pt x="298450" y="948690"/>
                    </a:cubicBezTo>
                    <a:cubicBezTo>
                      <a:pt x="302260" y="979170"/>
                      <a:pt x="316230" y="1000760"/>
                      <a:pt x="321310" y="1035050"/>
                    </a:cubicBezTo>
                    <a:cubicBezTo>
                      <a:pt x="327660" y="1084580"/>
                      <a:pt x="316230" y="1168400"/>
                      <a:pt x="321310" y="1217930"/>
                    </a:cubicBezTo>
                    <a:cubicBezTo>
                      <a:pt x="325120" y="1252220"/>
                      <a:pt x="325120" y="1280160"/>
                      <a:pt x="339090" y="1304290"/>
                    </a:cubicBezTo>
                    <a:cubicBezTo>
                      <a:pt x="354330" y="1329690"/>
                      <a:pt x="402590" y="1372870"/>
                      <a:pt x="411480" y="1367790"/>
                    </a:cubicBezTo>
                    <a:cubicBezTo>
                      <a:pt x="421640" y="1361440"/>
                      <a:pt x="394970" y="1300480"/>
                      <a:pt x="389890" y="1254760"/>
                    </a:cubicBezTo>
                    <a:cubicBezTo>
                      <a:pt x="383540" y="1183640"/>
                      <a:pt x="393700" y="1059180"/>
                      <a:pt x="388620" y="979170"/>
                    </a:cubicBezTo>
                    <a:cubicBezTo>
                      <a:pt x="384810" y="915670"/>
                      <a:pt x="370840" y="869950"/>
                      <a:pt x="367030" y="810260"/>
                    </a:cubicBezTo>
                    <a:cubicBezTo>
                      <a:pt x="361950" y="745490"/>
                      <a:pt x="370840" y="662940"/>
                      <a:pt x="364490" y="603250"/>
                    </a:cubicBezTo>
                    <a:cubicBezTo>
                      <a:pt x="360680" y="558800"/>
                      <a:pt x="353060" y="532130"/>
                      <a:pt x="342900" y="485140"/>
                    </a:cubicBezTo>
                    <a:cubicBezTo>
                      <a:pt x="326390" y="412750"/>
                      <a:pt x="308610" y="238760"/>
                      <a:pt x="267970" y="213360"/>
                    </a:cubicBezTo>
                    <a:cubicBezTo>
                      <a:pt x="246380" y="199390"/>
                      <a:pt x="208280" y="205740"/>
                      <a:pt x="189230" y="227330"/>
                    </a:cubicBezTo>
                    <a:cubicBezTo>
                      <a:pt x="144780" y="279400"/>
                      <a:pt x="172720" y="539750"/>
                      <a:pt x="185420" y="671830"/>
                    </a:cubicBezTo>
                    <a:cubicBezTo>
                      <a:pt x="195580" y="779780"/>
                      <a:pt x="229870" y="855980"/>
                      <a:pt x="246380" y="965200"/>
                    </a:cubicBezTo>
                    <a:cubicBezTo>
                      <a:pt x="266700" y="1102360"/>
                      <a:pt x="283210" y="1314450"/>
                      <a:pt x="288290" y="1432560"/>
                    </a:cubicBezTo>
                    <a:cubicBezTo>
                      <a:pt x="292100" y="1504950"/>
                      <a:pt x="295910" y="1567180"/>
                      <a:pt x="288290" y="1607820"/>
                    </a:cubicBezTo>
                    <a:cubicBezTo>
                      <a:pt x="284480" y="1630680"/>
                      <a:pt x="280670" y="1645920"/>
                      <a:pt x="269240" y="1658620"/>
                    </a:cubicBezTo>
                    <a:cubicBezTo>
                      <a:pt x="257810" y="1671320"/>
                      <a:pt x="238760" y="1682750"/>
                      <a:pt x="220980" y="1684020"/>
                    </a:cubicBezTo>
                    <a:cubicBezTo>
                      <a:pt x="200660" y="1685290"/>
                      <a:pt x="168910" y="1672590"/>
                      <a:pt x="154940" y="1658620"/>
                    </a:cubicBezTo>
                    <a:cubicBezTo>
                      <a:pt x="142240" y="1645920"/>
                      <a:pt x="135890" y="1607820"/>
                      <a:pt x="135890" y="16078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3879937" y="10507405"/>
              <a:ext cx="12628880" cy="842010"/>
              <a:chOff x="0" y="0"/>
              <a:chExt cx="12628880" cy="84201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49530" y="41910"/>
                <a:ext cx="12531090" cy="753110"/>
              </a:xfrm>
              <a:custGeom>
                <a:avLst/>
                <a:gdLst/>
                <a:ahLst/>
                <a:cxnLst/>
                <a:rect l="l" t="t" r="r" b="b"/>
                <a:pathLst>
                  <a:path w="12531090" h="753110">
                    <a:moveTo>
                      <a:pt x="486410" y="410210"/>
                    </a:moveTo>
                    <a:cubicBezTo>
                      <a:pt x="1403350" y="422910"/>
                      <a:pt x="1409700" y="430530"/>
                      <a:pt x="1417320" y="440690"/>
                    </a:cubicBezTo>
                    <a:cubicBezTo>
                      <a:pt x="1423670" y="449580"/>
                      <a:pt x="1428750" y="458470"/>
                      <a:pt x="1428750" y="468630"/>
                    </a:cubicBezTo>
                    <a:cubicBezTo>
                      <a:pt x="1430020" y="481330"/>
                      <a:pt x="1424940" y="499110"/>
                      <a:pt x="1417320" y="510540"/>
                    </a:cubicBezTo>
                    <a:cubicBezTo>
                      <a:pt x="1409700" y="521970"/>
                      <a:pt x="1402080" y="532130"/>
                      <a:pt x="1381760" y="535940"/>
                    </a:cubicBezTo>
                    <a:cubicBezTo>
                      <a:pt x="1303020" y="552450"/>
                      <a:pt x="920750" y="425450"/>
                      <a:pt x="754380" y="392430"/>
                    </a:cubicBezTo>
                    <a:cubicBezTo>
                      <a:pt x="646430" y="370840"/>
                      <a:pt x="577850" y="359410"/>
                      <a:pt x="483870" y="347980"/>
                    </a:cubicBezTo>
                    <a:cubicBezTo>
                      <a:pt x="381000" y="335280"/>
                      <a:pt x="220980" y="340360"/>
                      <a:pt x="161290" y="321310"/>
                    </a:cubicBezTo>
                    <a:cubicBezTo>
                      <a:pt x="135890" y="312420"/>
                      <a:pt x="120650" y="306070"/>
                      <a:pt x="111760" y="290830"/>
                    </a:cubicBezTo>
                    <a:cubicBezTo>
                      <a:pt x="102870" y="275590"/>
                      <a:pt x="101600" y="247650"/>
                      <a:pt x="109220" y="232410"/>
                    </a:cubicBezTo>
                    <a:cubicBezTo>
                      <a:pt x="116840" y="217170"/>
                      <a:pt x="127000" y="207010"/>
                      <a:pt x="154940" y="196850"/>
                    </a:cubicBezTo>
                    <a:cubicBezTo>
                      <a:pt x="273050" y="154940"/>
                      <a:pt x="1076960" y="153670"/>
                      <a:pt x="1192530" y="172720"/>
                    </a:cubicBezTo>
                    <a:cubicBezTo>
                      <a:pt x="1216660" y="176530"/>
                      <a:pt x="1224280" y="179070"/>
                      <a:pt x="1234440" y="187960"/>
                    </a:cubicBezTo>
                    <a:cubicBezTo>
                      <a:pt x="1244600" y="196850"/>
                      <a:pt x="1253490" y="214630"/>
                      <a:pt x="1256030" y="227330"/>
                    </a:cubicBezTo>
                    <a:cubicBezTo>
                      <a:pt x="1258570" y="237490"/>
                      <a:pt x="1257300" y="247650"/>
                      <a:pt x="1253490" y="257810"/>
                    </a:cubicBezTo>
                    <a:cubicBezTo>
                      <a:pt x="1248410" y="269240"/>
                      <a:pt x="1238250" y="284480"/>
                      <a:pt x="1223010" y="292100"/>
                    </a:cubicBezTo>
                    <a:cubicBezTo>
                      <a:pt x="1196340" y="304800"/>
                      <a:pt x="1148080" y="289560"/>
                      <a:pt x="1097280" y="300990"/>
                    </a:cubicBezTo>
                    <a:cubicBezTo>
                      <a:pt x="1010920" y="320040"/>
                      <a:pt x="822960" y="422910"/>
                      <a:pt x="758190" y="433070"/>
                    </a:cubicBezTo>
                    <a:cubicBezTo>
                      <a:pt x="732790" y="436880"/>
                      <a:pt x="720090" y="436880"/>
                      <a:pt x="704850" y="430530"/>
                    </a:cubicBezTo>
                    <a:cubicBezTo>
                      <a:pt x="689610" y="424180"/>
                      <a:pt x="673100" y="410210"/>
                      <a:pt x="665480" y="394970"/>
                    </a:cubicBezTo>
                    <a:cubicBezTo>
                      <a:pt x="657860" y="379730"/>
                      <a:pt x="656590" y="356870"/>
                      <a:pt x="660400" y="341630"/>
                    </a:cubicBezTo>
                    <a:cubicBezTo>
                      <a:pt x="662940" y="328930"/>
                      <a:pt x="670560" y="318770"/>
                      <a:pt x="678180" y="309880"/>
                    </a:cubicBezTo>
                    <a:cubicBezTo>
                      <a:pt x="685800" y="300990"/>
                      <a:pt x="694690" y="293370"/>
                      <a:pt x="708660" y="289560"/>
                    </a:cubicBezTo>
                    <a:cubicBezTo>
                      <a:pt x="732790" y="281940"/>
                      <a:pt x="781050" y="285750"/>
                      <a:pt x="815340" y="289560"/>
                    </a:cubicBezTo>
                    <a:cubicBezTo>
                      <a:pt x="848360" y="293370"/>
                      <a:pt x="880110" y="292100"/>
                      <a:pt x="910590" y="308610"/>
                    </a:cubicBezTo>
                    <a:cubicBezTo>
                      <a:pt x="948690" y="328930"/>
                      <a:pt x="1021080" y="384810"/>
                      <a:pt x="1017270" y="417830"/>
                    </a:cubicBezTo>
                    <a:cubicBezTo>
                      <a:pt x="1013460" y="450850"/>
                      <a:pt x="953770" y="485140"/>
                      <a:pt x="886460" y="506730"/>
                    </a:cubicBezTo>
                    <a:cubicBezTo>
                      <a:pt x="732790" y="554990"/>
                      <a:pt x="148590" y="546100"/>
                      <a:pt x="52070" y="516890"/>
                    </a:cubicBezTo>
                    <a:cubicBezTo>
                      <a:pt x="29210" y="510540"/>
                      <a:pt x="22860" y="502920"/>
                      <a:pt x="13970" y="491490"/>
                    </a:cubicBezTo>
                    <a:cubicBezTo>
                      <a:pt x="5080" y="480060"/>
                      <a:pt x="0" y="459740"/>
                      <a:pt x="1270" y="445770"/>
                    </a:cubicBezTo>
                    <a:cubicBezTo>
                      <a:pt x="2540" y="431800"/>
                      <a:pt x="12700" y="415290"/>
                      <a:pt x="22860" y="405130"/>
                    </a:cubicBezTo>
                    <a:cubicBezTo>
                      <a:pt x="34290" y="394970"/>
                      <a:pt x="40640" y="392430"/>
                      <a:pt x="66040" y="387350"/>
                    </a:cubicBezTo>
                    <a:cubicBezTo>
                      <a:pt x="198120" y="361950"/>
                      <a:pt x="1236980" y="355600"/>
                      <a:pt x="1360170" y="393700"/>
                    </a:cubicBezTo>
                    <a:cubicBezTo>
                      <a:pt x="1383030" y="401320"/>
                      <a:pt x="1389380" y="408940"/>
                      <a:pt x="1397000" y="419100"/>
                    </a:cubicBezTo>
                    <a:cubicBezTo>
                      <a:pt x="1403350" y="426720"/>
                      <a:pt x="1407160" y="436880"/>
                      <a:pt x="1407160" y="447040"/>
                    </a:cubicBezTo>
                    <a:cubicBezTo>
                      <a:pt x="1408430" y="459740"/>
                      <a:pt x="1403350" y="478790"/>
                      <a:pt x="1397000" y="488950"/>
                    </a:cubicBezTo>
                    <a:cubicBezTo>
                      <a:pt x="1391920" y="497840"/>
                      <a:pt x="1386840" y="504190"/>
                      <a:pt x="1374140" y="509270"/>
                    </a:cubicBezTo>
                    <a:cubicBezTo>
                      <a:pt x="1339850" y="523240"/>
                      <a:pt x="1229360" y="519430"/>
                      <a:pt x="1154430" y="516890"/>
                    </a:cubicBezTo>
                    <a:cubicBezTo>
                      <a:pt x="1074420" y="514350"/>
                      <a:pt x="943610" y="508000"/>
                      <a:pt x="906780" y="490220"/>
                    </a:cubicBezTo>
                    <a:cubicBezTo>
                      <a:pt x="894080" y="483870"/>
                      <a:pt x="890270" y="477520"/>
                      <a:pt x="885190" y="467360"/>
                    </a:cubicBezTo>
                    <a:cubicBezTo>
                      <a:pt x="878840" y="454660"/>
                      <a:pt x="875030" y="434340"/>
                      <a:pt x="877570" y="420370"/>
                    </a:cubicBezTo>
                    <a:cubicBezTo>
                      <a:pt x="880110" y="406400"/>
                      <a:pt x="892810" y="389890"/>
                      <a:pt x="902970" y="381000"/>
                    </a:cubicBezTo>
                    <a:cubicBezTo>
                      <a:pt x="911860" y="373380"/>
                      <a:pt x="914400" y="372110"/>
                      <a:pt x="932180" y="368300"/>
                    </a:cubicBezTo>
                    <a:cubicBezTo>
                      <a:pt x="1071880" y="339090"/>
                      <a:pt x="2679700" y="341630"/>
                      <a:pt x="2840990" y="370840"/>
                    </a:cubicBezTo>
                    <a:cubicBezTo>
                      <a:pt x="2865120" y="374650"/>
                      <a:pt x="2871470" y="377190"/>
                      <a:pt x="2881630" y="386080"/>
                    </a:cubicBezTo>
                    <a:cubicBezTo>
                      <a:pt x="2891790" y="394970"/>
                      <a:pt x="2900680" y="410210"/>
                      <a:pt x="2901950" y="424180"/>
                    </a:cubicBezTo>
                    <a:cubicBezTo>
                      <a:pt x="2903220" y="438150"/>
                      <a:pt x="2900680" y="455930"/>
                      <a:pt x="2891790" y="467360"/>
                    </a:cubicBezTo>
                    <a:cubicBezTo>
                      <a:pt x="2881630" y="480060"/>
                      <a:pt x="2871470" y="486410"/>
                      <a:pt x="2840990" y="494030"/>
                    </a:cubicBezTo>
                    <a:cubicBezTo>
                      <a:pt x="2660650" y="538480"/>
                      <a:pt x="1055370" y="534670"/>
                      <a:pt x="877570" y="491490"/>
                    </a:cubicBezTo>
                    <a:cubicBezTo>
                      <a:pt x="847090" y="483870"/>
                      <a:pt x="838200" y="478790"/>
                      <a:pt x="828040" y="466090"/>
                    </a:cubicBezTo>
                    <a:cubicBezTo>
                      <a:pt x="819150" y="455930"/>
                      <a:pt x="816610" y="438150"/>
                      <a:pt x="817880" y="425450"/>
                    </a:cubicBezTo>
                    <a:cubicBezTo>
                      <a:pt x="819150" y="412750"/>
                      <a:pt x="828040" y="396240"/>
                      <a:pt x="838200" y="387350"/>
                    </a:cubicBezTo>
                    <a:cubicBezTo>
                      <a:pt x="848360" y="378460"/>
                      <a:pt x="854710" y="375920"/>
                      <a:pt x="877570" y="372110"/>
                    </a:cubicBezTo>
                    <a:cubicBezTo>
                      <a:pt x="984250" y="351790"/>
                      <a:pt x="1515110" y="368300"/>
                      <a:pt x="1835150" y="374650"/>
                    </a:cubicBezTo>
                    <a:cubicBezTo>
                      <a:pt x="2157730" y="381000"/>
                      <a:pt x="2700020" y="398780"/>
                      <a:pt x="2805430" y="414020"/>
                    </a:cubicBezTo>
                    <a:cubicBezTo>
                      <a:pt x="2825750" y="416560"/>
                      <a:pt x="2832100" y="416560"/>
                      <a:pt x="2842260" y="422910"/>
                    </a:cubicBezTo>
                    <a:cubicBezTo>
                      <a:pt x="2853690" y="429260"/>
                      <a:pt x="2865120" y="441960"/>
                      <a:pt x="2870200" y="454660"/>
                    </a:cubicBezTo>
                    <a:cubicBezTo>
                      <a:pt x="2875280" y="467360"/>
                      <a:pt x="2874010" y="485140"/>
                      <a:pt x="2868930" y="497840"/>
                    </a:cubicBezTo>
                    <a:cubicBezTo>
                      <a:pt x="2863850" y="510540"/>
                      <a:pt x="2854960" y="521970"/>
                      <a:pt x="2839720" y="529590"/>
                    </a:cubicBezTo>
                    <a:cubicBezTo>
                      <a:pt x="2815590" y="541020"/>
                      <a:pt x="2772410" y="538480"/>
                      <a:pt x="2729230" y="537210"/>
                    </a:cubicBezTo>
                    <a:cubicBezTo>
                      <a:pt x="2668270" y="535940"/>
                      <a:pt x="2613660" y="525780"/>
                      <a:pt x="2510790" y="510540"/>
                    </a:cubicBezTo>
                    <a:cubicBezTo>
                      <a:pt x="2256790" y="473710"/>
                      <a:pt x="1366520" y="331470"/>
                      <a:pt x="1196340" y="284480"/>
                    </a:cubicBezTo>
                    <a:cubicBezTo>
                      <a:pt x="1154430" y="273050"/>
                      <a:pt x="1135380" y="267970"/>
                      <a:pt x="1118870" y="254000"/>
                    </a:cubicBezTo>
                    <a:cubicBezTo>
                      <a:pt x="1107440" y="243840"/>
                      <a:pt x="1098550" y="231140"/>
                      <a:pt x="1097280" y="217170"/>
                    </a:cubicBezTo>
                    <a:cubicBezTo>
                      <a:pt x="1096010" y="201930"/>
                      <a:pt x="1103630" y="175260"/>
                      <a:pt x="1115060" y="163830"/>
                    </a:cubicBezTo>
                    <a:cubicBezTo>
                      <a:pt x="1126490" y="152400"/>
                      <a:pt x="1140460" y="149860"/>
                      <a:pt x="1168400" y="147320"/>
                    </a:cubicBezTo>
                    <a:cubicBezTo>
                      <a:pt x="1271270" y="139700"/>
                      <a:pt x="1605280" y="213360"/>
                      <a:pt x="1891030" y="248920"/>
                    </a:cubicBezTo>
                    <a:cubicBezTo>
                      <a:pt x="2303780" y="300990"/>
                      <a:pt x="3124200" y="374650"/>
                      <a:pt x="3407410" y="414020"/>
                    </a:cubicBezTo>
                    <a:cubicBezTo>
                      <a:pt x="3517900" y="429260"/>
                      <a:pt x="3594100" y="436880"/>
                      <a:pt x="3637280" y="452120"/>
                    </a:cubicBezTo>
                    <a:cubicBezTo>
                      <a:pt x="3655060" y="458470"/>
                      <a:pt x="3666490" y="462280"/>
                      <a:pt x="3674110" y="472440"/>
                    </a:cubicBezTo>
                    <a:cubicBezTo>
                      <a:pt x="3683000" y="482600"/>
                      <a:pt x="3686810" y="500380"/>
                      <a:pt x="3686810" y="513080"/>
                    </a:cubicBezTo>
                    <a:cubicBezTo>
                      <a:pt x="3686810" y="523240"/>
                      <a:pt x="3684270" y="532130"/>
                      <a:pt x="3679190" y="541020"/>
                    </a:cubicBezTo>
                    <a:cubicBezTo>
                      <a:pt x="3672840" y="551180"/>
                      <a:pt x="3665220" y="561340"/>
                      <a:pt x="3646170" y="567690"/>
                    </a:cubicBezTo>
                    <a:cubicBezTo>
                      <a:pt x="3587750" y="588010"/>
                      <a:pt x="3425190" y="580390"/>
                      <a:pt x="3243580" y="563880"/>
                    </a:cubicBezTo>
                    <a:cubicBezTo>
                      <a:pt x="2854960" y="528320"/>
                      <a:pt x="1573530" y="304800"/>
                      <a:pt x="1428750" y="248920"/>
                    </a:cubicBezTo>
                    <a:cubicBezTo>
                      <a:pt x="1407160" y="240030"/>
                      <a:pt x="1402080" y="237490"/>
                      <a:pt x="1394460" y="227330"/>
                    </a:cubicBezTo>
                    <a:cubicBezTo>
                      <a:pt x="1386840" y="217170"/>
                      <a:pt x="1380490" y="200660"/>
                      <a:pt x="1381760" y="187960"/>
                    </a:cubicBezTo>
                    <a:cubicBezTo>
                      <a:pt x="1383030" y="175260"/>
                      <a:pt x="1390650" y="160020"/>
                      <a:pt x="1398270" y="151130"/>
                    </a:cubicBezTo>
                    <a:cubicBezTo>
                      <a:pt x="1404620" y="143510"/>
                      <a:pt x="1408430" y="139700"/>
                      <a:pt x="1422400" y="137160"/>
                    </a:cubicBezTo>
                    <a:cubicBezTo>
                      <a:pt x="1499870" y="123190"/>
                      <a:pt x="1932940" y="234950"/>
                      <a:pt x="2212340" y="276860"/>
                    </a:cubicBezTo>
                    <a:cubicBezTo>
                      <a:pt x="2523490" y="323850"/>
                      <a:pt x="2945130" y="360680"/>
                      <a:pt x="3204210" y="400050"/>
                    </a:cubicBezTo>
                    <a:cubicBezTo>
                      <a:pt x="3373120" y="425450"/>
                      <a:pt x="3567430" y="434340"/>
                      <a:pt x="3620770" y="473710"/>
                    </a:cubicBezTo>
                    <a:cubicBezTo>
                      <a:pt x="3639820" y="487680"/>
                      <a:pt x="3643630" y="506730"/>
                      <a:pt x="3644900" y="521970"/>
                    </a:cubicBezTo>
                    <a:cubicBezTo>
                      <a:pt x="3644900" y="534670"/>
                      <a:pt x="3637280" y="551180"/>
                      <a:pt x="3629660" y="560070"/>
                    </a:cubicBezTo>
                    <a:cubicBezTo>
                      <a:pt x="3623310" y="567690"/>
                      <a:pt x="3616960" y="571500"/>
                      <a:pt x="3605530" y="575310"/>
                    </a:cubicBezTo>
                    <a:cubicBezTo>
                      <a:pt x="3582670" y="584200"/>
                      <a:pt x="3536950" y="588010"/>
                      <a:pt x="3491230" y="591820"/>
                    </a:cubicBezTo>
                    <a:cubicBezTo>
                      <a:pt x="3423920" y="596900"/>
                      <a:pt x="3360420" y="598170"/>
                      <a:pt x="3241040" y="596900"/>
                    </a:cubicBezTo>
                    <a:cubicBezTo>
                      <a:pt x="2941320" y="594360"/>
                      <a:pt x="1799590" y="581660"/>
                      <a:pt x="1666240" y="534670"/>
                    </a:cubicBezTo>
                    <a:cubicBezTo>
                      <a:pt x="1644650" y="527050"/>
                      <a:pt x="1639570" y="520700"/>
                      <a:pt x="1631950" y="509270"/>
                    </a:cubicBezTo>
                    <a:cubicBezTo>
                      <a:pt x="1624330" y="497840"/>
                      <a:pt x="1621790" y="480060"/>
                      <a:pt x="1623060" y="468630"/>
                    </a:cubicBezTo>
                    <a:cubicBezTo>
                      <a:pt x="1624330" y="458470"/>
                      <a:pt x="1626870" y="449580"/>
                      <a:pt x="1633220" y="441960"/>
                    </a:cubicBezTo>
                    <a:cubicBezTo>
                      <a:pt x="1640840" y="433070"/>
                      <a:pt x="1649730" y="422910"/>
                      <a:pt x="1668780" y="419100"/>
                    </a:cubicBezTo>
                    <a:cubicBezTo>
                      <a:pt x="1731010" y="406400"/>
                      <a:pt x="1936750" y="455930"/>
                      <a:pt x="2084070" y="485140"/>
                    </a:cubicBezTo>
                    <a:cubicBezTo>
                      <a:pt x="2255520" y="519430"/>
                      <a:pt x="2562860" y="570230"/>
                      <a:pt x="2633980" y="617220"/>
                    </a:cubicBezTo>
                    <a:cubicBezTo>
                      <a:pt x="2656840" y="632460"/>
                      <a:pt x="2664460" y="648970"/>
                      <a:pt x="2668270" y="662940"/>
                    </a:cubicBezTo>
                    <a:cubicBezTo>
                      <a:pt x="2670810" y="673100"/>
                      <a:pt x="2669540" y="683260"/>
                      <a:pt x="2665730" y="692150"/>
                    </a:cubicBezTo>
                    <a:cubicBezTo>
                      <a:pt x="2660650" y="703580"/>
                      <a:pt x="2655570" y="716280"/>
                      <a:pt x="2639060" y="725170"/>
                    </a:cubicBezTo>
                    <a:cubicBezTo>
                      <a:pt x="2602230" y="745490"/>
                      <a:pt x="2506980" y="746760"/>
                      <a:pt x="2413000" y="749300"/>
                    </a:cubicBezTo>
                    <a:cubicBezTo>
                      <a:pt x="2256790" y="753110"/>
                      <a:pt x="2006600" y="726440"/>
                      <a:pt x="1788160" y="708660"/>
                    </a:cubicBezTo>
                    <a:cubicBezTo>
                      <a:pt x="1545590" y="688340"/>
                      <a:pt x="1151890" y="652780"/>
                      <a:pt x="1022350" y="629920"/>
                    </a:cubicBezTo>
                    <a:cubicBezTo>
                      <a:pt x="977900" y="622300"/>
                      <a:pt x="955040" y="618490"/>
                      <a:pt x="933450" y="608330"/>
                    </a:cubicBezTo>
                    <a:cubicBezTo>
                      <a:pt x="918210" y="600710"/>
                      <a:pt x="906780" y="593090"/>
                      <a:pt x="899160" y="581660"/>
                    </a:cubicBezTo>
                    <a:cubicBezTo>
                      <a:pt x="891540" y="570230"/>
                      <a:pt x="886460" y="553720"/>
                      <a:pt x="887730" y="539750"/>
                    </a:cubicBezTo>
                    <a:cubicBezTo>
                      <a:pt x="889000" y="525780"/>
                      <a:pt x="897890" y="509270"/>
                      <a:pt x="908050" y="500380"/>
                    </a:cubicBezTo>
                    <a:cubicBezTo>
                      <a:pt x="918210" y="491490"/>
                      <a:pt x="925830" y="488950"/>
                      <a:pt x="948690" y="485140"/>
                    </a:cubicBezTo>
                    <a:cubicBezTo>
                      <a:pt x="1052830" y="464820"/>
                      <a:pt x="1593850" y="480060"/>
                      <a:pt x="1842770" y="469900"/>
                    </a:cubicBezTo>
                    <a:cubicBezTo>
                      <a:pt x="2023110" y="462280"/>
                      <a:pt x="2235200" y="416560"/>
                      <a:pt x="2306320" y="439420"/>
                    </a:cubicBezTo>
                    <a:cubicBezTo>
                      <a:pt x="2331720" y="447040"/>
                      <a:pt x="2343150" y="461010"/>
                      <a:pt x="2350770" y="474980"/>
                    </a:cubicBezTo>
                    <a:cubicBezTo>
                      <a:pt x="2357120" y="487680"/>
                      <a:pt x="2355850" y="505460"/>
                      <a:pt x="2353310" y="518160"/>
                    </a:cubicBezTo>
                    <a:cubicBezTo>
                      <a:pt x="2350770" y="528320"/>
                      <a:pt x="2345690" y="537210"/>
                      <a:pt x="2338070" y="543560"/>
                    </a:cubicBezTo>
                    <a:cubicBezTo>
                      <a:pt x="2329180" y="552450"/>
                      <a:pt x="2321560" y="556260"/>
                      <a:pt x="2298700" y="561340"/>
                    </a:cubicBezTo>
                    <a:cubicBezTo>
                      <a:pt x="2169160" y="589280"/>
                      <a:pt x="1085850" y="584200"/>
                      <a:pt x="976630" y="557530"/>
                    </a:cubicBezTo>
                    <a:cubicBezTo>
                      <a:pt x="960120" y="553720"/>
                      <a:pt x="957580" y="551180"/>
                      <a:pt x="949960" y="543560"/>
                    </a:cubicBezTo>
                    <a:cubicBezTo>
                      <a:pt x="941070" y="534670"/>
                      <a:pt x="930910" y="519430"/>
                      <a:pt x="929640" y="505460"/>
                    </a:cubicBezTo>
                    <a:cubicBezTo>
                      <a:pt x="928370" y="491490"/>
                      <a:pt x="932180" y="473710"/>
                      <a:pt x="939800" y="462280"/>
                    </a:cubicBezTo>
                    <a:cubicBezTo>
                      <a:pt x="947420" y="450850"/>
                      <a:pt x="955040" y="443230"/>
                      <a:pt x="976630" y="436880"/>
                    </a:cubicBezTo>
                    <a:cubicBezTo>
                      <a:pt x="1060450" y="412750"/>
                      <a:pt x="1432560" y="440690"/>
                      <a:pt x="1644650" y="455930"/>
                    </a:cubicBezTo>
                    <a:cubicBezTo>
                      <a:pt x="1837690" y="469900"/>
                      <a:pt x="2132330" y="496570"/>
                      <a:pt x="2194560" y="520700"/>
                    </a:cubicBezTo>
                    <a:cubicBezTo>
                      <a:pt x="2208530" y="525780"/>
                      <a:pt x="2212340" y="529590"/>
                      <a:pt x="2218690" y="537210"/>
                    </a:cubicBezTo>
                    <a:cubicBezTo>
                      <a:pt x="2226310" y="547370"/>
                      <a:pt x="2235200" y="562610"/>
                      <a:pt x="2233930" y="576580"/>
                    </a:cubicBezTo>
                    <a:cubicBezTo>
                      <a:pt x="2232660" y="593090"/>
                      <a:pt x="2219960" y="617220"/>
                      <a:pt x="2207260" y="627380"/>
                    </a:cubicBezTo>
                    <a:cubicBezTo>
                      <a:pt x="2195830" y="636270"/>
                      <a:pt x="2188210" y="637540"/>
                      <a:pt x="2165350" y="637540"/>
                    </a:cubicBezTo>
                    <a:cubicBezTo>
                      <a:pt x="2059940" y="635000"/>
                      <a:pt x="1372870" y="425450"/>
                      <a:pt x="1276350" y="373380"/>
                    </a:cubicBezTo>
                    <a:cubicBezTo>
                      <a:pt x="1254760" y="361950"/>
                      <a:pt x="1248410" y="356870"/>
                      <a:pt x="1242060" y="344170"/>
                    </a:cubicBezTo>
                    <a:cubicBezTo>
                      <a:pt x="1234440" y="328930"/>
                      <a:pt x="1234440" y="302260"/>
                      <a:pt x="1240790" y="287020"/>
                    </a:cubicBezTo>
                    <a:cubicBezTo>
                      <a:pt x="1245870" y="274320"/>
                      <a:pt x="1258570" y="264160"/>
                      <a:pt x="1272540" y="256540"/>
                    </a:cubicBezTo>
                    <a:cubicBezTo>
                      <a:pt x="1292860" y="246380"/>
                      <a:pt x="1334770" y="241300"/>
                      <a:pt x="1355090" y="240030"/>
                    </a:cubicBezTo>
                    <a:cubicBezTo>
                      <a:pt x="1367790" y="240030"/>
                      <a:pt x="1375410" y="238760"/>
                      <a:pt x="1385570" y="243840"/>
                    </a:cubicBezTo>
                    <a:cubicBezTo>
                      <a:pt x="1397000" y="248920"/>
                      <a:pt x="1412240" y="261620"/>
                      <a:pt x="1418590" y="274320"/>
                    </a:cubicBezTo>
                    <a:cubicBezTo>
                      <a:pt x="1424940" y="287020"/>
                      <a:pt x="1426210" y="306070"/>
                      <a:pt x="1423670" y="318770"/>
                    </a:cubicBezTo>
                    <a:cubicBezTo>
                      <a:pt x="1421130" y="328930"/>
                      <a:pt x="1418590" y="335280"/>
                      <a:pt x="1408430" y="345440"/>
                    </a:cubicBezTo>
                    <a:cubicBezTo>
                      <a:pt x="1383030" y="372110"/>
                      <a:pt x="1281430" y="438150"/>
                      <a:pt x="1236980" y="449580"/>
                    </a:cubicBezTo>
                    <a:cubicBezTo>
                      <a:pt x="1212850" y="455930"/>
                      <a:pt x="1189990" y="454660"/>
                      <a:pt x="1174750" y="448310"/>
                    </a:cubicBezTo>
                    <a:cubicBezTo>
                      <a:pt x="1163320" y="444500"/>
                      <a:pt x="1155700" y="436880"/>
                      <a:pt x="1150620" y="426720"/>
                    </a:cubicBezTo>
                    <a:cubicBezTo>
                      <a:pt x="1144270" y="415290"/>
                      <a:pt x="1136650" y="394970"/>
                      <a:pt x="1140460" y="379730"/>
                    </a:cubicBezTo>
                    <a:cubicBezTo>
                      <a:pt x="1144270" y="361950"/>
                      <a:pt x="1159510" y="336550"/>
                      <a:pt x="1177290" y="330200"/>
                    </a:cubicBezTo>
                    <a:cubicBezTo>
                      <a:pt x="1196340" y="322580"/>
                      <a:pt x="1214120" y="344170"/>
                      <a:pt x="1254760" y="349250"/>
                    </a:cubicBezTo>
                    <a:cubicBezTo>
                      <a:pt x="1389380" y="365760"/>
                      <a:pt x="2021840" y="331470"/>
                      <a:pt x="2147570" y="347980"/>
                    </a:cubicBezTo>
                    <a:cubicBezTo>
                      <a:pt x="2181860" y="353060"/>
                      <a:pt x="2195830" y="355600"/>
                      <a:pt x="2212340" y="365760"/>
                    </a:cubicBezTo>
                    <a:cubicBezTo>
                      <a:pt x="2226310" y="374650"/>
                      <a:pt x="2239010" y="386080"/>
                      <a:pt x="2242820" y="400050"/>
                    </a:cubicBezTo>
                    <a:cubicBezTo>
                      <a:pt x="2247900" y="416560"/>
                      <a:pt x="2245360" y="444500"/>
                      <a:pt x="2235200" y="459740"/>
                    </a:cubicBezTo>
                    <a:cubicBezTo>
                      <a:pt x="2225040" y="473710"/>
                      <a:pt x="2208530" y="480060"/>
                      <a:pt x="2183130" y="487680"/>
                    </a:cubicBezTo>
                    <a:cubicBezTo>
                      <a:pt x="2125980" y="502920"/>
                      <a:pt x="1945640" y="519430"/>
                      <a:pt x="1891030" y="500380"/>
                    </a:cubicBezTo>
                    <a:cubicBezTo>
                      <a:pt x="1864360" y="491490"/>
                      <a:pt x="1847850" y="474980"/>
                      <a:pt x="1841500" y="457200"/>
                    </a:cubicBezTo>
                    <a:cubicBezTo>
                      <a:pt x="1835150" y="439420"/>
                      <a:pt x="1837690" y="407670"/>
                      <a:pt x="1849120" y="392430"/>
                    </a:cubicBezTo>
                    <a:cubicBezTo>
                      <a:pt x="1860550" y="375920"/>
                      <a:pt x="1883410" y="364490"/>
                      <a:pt x="1907540" y="361950"/>
                    </a:cubicBezTo>
                    <a:cubicBezTo>
                      <a:pt x="1941830" y="358140"/>
                      <a:pt x="2015490" y="375920"/>
                      <a:pt x="2040890" y="394970"/>
                    </a:cubicBezTo>
                    <a:cubicBezTo>
                      <a:pt x="2057400" y="406400"/>
                      <a:pt x="2063750" y="425450"/>
                      <a:pt x="2067560" y="439420"/>
                    </a:cubicBezTo>
                    <a:cubicBezTo>
                      <a:pt x="2070100" y="450850"/>
                      <a:pt x="2070100" y="463550"/>
                      <a:pt x="2065020" y="474980"/>
                    </a:cubicBezTo>
                    <a:cubicBezTo>
                      <a:pt x="2059940" y="488950"/>
                      <a:pt x="2045970" y="508000"/>
                      <a:pt x="2032000" y="515620"/>
                    </a:cubicBezTo>
                    <a:cubicBezTo>
                      <a:pt x="2018030" y="523240"/>
                      <a:pt x="1990090" y="533400"/>
                      <a:pt x="1981200" y="524510"/>
                    </a:cubicBezTo>
                    <a:cubicBezTo>
                      <a:pt x="1967230" y="509270"/>
                      <a:pt x="1987550" y="391160"/>
                      <a:pt x="2006600" y="382270"/>
                    </a:cubicBezTo>
                    <a:cubicBezTo>
                      <a:pt x="2018030" y="377190"/>
                      <a:pt x="2040890" y="396240"/>
                      <a:pt x="2051050" y="408940"/>
                    </a:cubicBezTo>
                    <a:cubicBezTo>
                      <a:pt x="2061210" y="421640"/>
                      <a:pt x="2066290" y="441960"/>
                      <a:pt x="2065020" y="458470"/>
                    </a:cubicBezTo>
                    <a:cubicBezTo>
                      <a:pt x="2063750" y="474980"/>
                      <a:pt x="2054860" y="494030"/>
                      <a:pt x="2043430" y="505460"/>
                    </a:cubicBezTo>
                    <a:cubicBezTo>
                      <a:pt x="2032000" y="516890"/>
                      <a:pt x="2009140" y="523240"/>
                      <a:pt x="1996440" y="525780"/>
                    </a:cubicBezTo>
                    <a:cubicBezTo>
                      <a:pt x="1988820" y="527050"/>
                      <a:pt x="1982470" y="529590"/>
                      <a:pt x="1978660" y="524510"/>
                    </a:cubicBezTo>
                    <a:cubicBezTo>
                      <a:pt x="1969770" y="511810"/>
                      <a:pt x="1987550" y="405130"/>
                      <a:pt x="2018030" y="381000"/>
                    </a:cubicBezTo>
                    <a:cubicBezTo>
                      <a:pt x="2048510" y="358140"/>
                      <a:pt x="2089150" y="379730"/>
                      <a:pt x="2160270" y="379730"/>
                    </a:cubicBezTo>
                    <a:cubicBezTo>
                      <a:pt x="2368550" y="379730"/>
                      <a:pt x="2967990" y="392430"/>
                      <a:pt x="3389630" y="393700"/>
                    </a:cubicBezTo>
                    <a:cubicBezTo>
                      <a:pt x="3837940" y="394970"/>
                      <a:pt x="4385310" y="367030"/>
                      <a:pt x="4775200" y="382270"/>
                    </a:cubicBezTo>
                    <a:cubicBezTo>
                      <a:pt x="5062220" y="392430"/>
                      <a:pt x="5257800" y="431800"/>
                      <a:pt x="5519420" y="444500"/>
                    </a:cubicBezTo>
                    <a:cubicBezTo>
                      <a:pt x="5811520" y="458470"/>
                      <a:pt x="6064250" y="454660"/>
                      <a:pt x="6447790" y="457200"/>
                    </a:cubicBezTo>
                    <a:cubicBezTo>
                      <a:pt x="7072630" y="461010"/>
                      <a:pt x="8435340" y="447040"/>
                      <a:pt x="8911590" y="454660"/>
                    </a:cubicBezTo>
                    <a:cubicBezTo>
                      <a:pt x="9105900" y="458470"/>
                      <a:pt x="9211310" y="457200"/>
                      <a:pt x="9323070" y="468630"/>
                    </a:cubicBezTo>
                    <a:cubicBezTo>
                      <a:pt x="9400540" y="476250"/>
                      <a:pt x="9442450" y="492760"/>
                      <a:pt x="9519920" y="500380"/>
                    </a:cubicBezTo>
                    <a:cubicBezTo>
                      <a:pt x="9629140" y="511810"/>
                      <a:pt x="9742170" y="514350"/>
                      <a:pt x="9918700" y="518160"/>
                    </a:cubicBezTo>
                    <a:cubicBezTo>
                      <a:pt x="10264140" y="525780"/>
                      <a:pt x="11065510" y="530860"/>
                      <a:pt x="11457940" y="513080"/>
                    </a:cubicBezTo>
                    <a:cubicBezTo>
                      <a:pt x="11701780" y="501650"/>
                      <a:pt x="11958320" y="499110"/>
                      <a:pt x="12051030" y="459740"/>
                    </a:cubicBezTo>
                    <a:cubicBezTo>
                      <a:pt x="12084050" y="445770"/>
                      <a:pt x="12086590" y="419100"/>
                      <a:pt x="12109450" y="408940"/>
                    </a:cubicBezTo>
                    <a:cubicBezTo>
                      <a:pt x="12132310" y="398780"/>
                      <a:pt x="12155170" y="401320"/>
                      <a:pt x="12189460" y="398780"/>
                    </a:cubicBezTo>
                    <a:cubicBezTo>
                      <a:pt x="12251690" y="394970"/>
                      <a:pt x="12397740" y="388620"/>
                      <a:pt x="12451080" y="397510"/>
                    </a:cubicBezTo>
                    <a:cubicBezTo>
                      <a:pt x="12475210" y="401320"/>
                      <a:pt x="12490450" y="403860"/>
                      <a:pt x="12503150" y="416560"/>
                    </a:cubicBezTo>
                    <a:cubicBezTo>
                      <a:pt x="12517120" y="430530"/>
                      <a:pt x="12528550" y="466090"/>
                      <a:pt x="12528550" y="485140"/>
                    </a:cubicBezTo>
                    <a:cubicBezTo>
                      <a:pt x="12528550" y="499110"/>
                      <a:pt x="12523470" y="510540"/>
                      <a:pt x="12515850" y="520700"/>
                    </a:cubicBezTo>
                    <a:cubicBezTo>
                      <a:pt x="12505690" y="533400"/>
                      <a:pt x="12495530" y="543560"/>
                      <a:pt x="12470130" y="552450"/>
                    </a:cubicBezTo>
                    <a:cubicBezTo>
                      <a:pt x="12399010" y="579120"/>
                      <a:pt x="12192000" y="591820"/>
                      <a:pt x="12020550" y="604520"/>
                    </a:cubicBezTo>
                    <a:cubicBezTo>
                      <a:pt x="11791950" y="621030"/>
                      <a:pt x="11315700" y="641350"/>
                      <a:pt x="11216640" y="624840"/>
                    </a:cubicBezTo>
                    <a:cubicBezTo>
                      <a:pt x="11193780" y="621030"/>
                      <a:pt x="11184890" y="618490"/>
                      <a:pt x="11174730" y="609600"/>
                    </a:cubicBezTo>
                    <a:cubicBezTo>
                      <a:pt x="11164570" y="600710"/>
                      <a:pt x="11154410" y="584200"/>
                      <a:pt x="11153140" y="570230"/>
                    </a:cubicBezTo>
                    <a:cubicBezTo>
                      <a:pt x="11151870" y="556260"/>
                      <a:pt x="11155680" y="538480"/>
                      <a:pt x="11163300" y="527050"/>
                    </a:cubicBezTo>
                    <a:cubicBezTo>
                      <a:pt x="11170920" y="515620"/>
                      <a:pt x="11177270" y="508000"/>
                      <a:pt x="11198860" y="501650"/>
                    </a:cubicBezTo>
                    <a:cubicBezTo>
                      <a:pt x="11299190" y="469900"/>
                      <a:pt x="12030710" y="471170"/>
                      <a:pt x="12132310" y="502920"/>
                    </a:cubicBezTo>
                    <a:cubicBezTo>
                      <a:pt x="12155170" y="509270"/>
                      <a:pt x="12161520" y="516890"/>
                      <a:pt x="12169140" y="528320"/>
                    </a:cubicBezTo>
                    <a:cubicBezTo>
                      <a:pt x="12176760" y="539750"/>
                      <a:pt x="12180570" y="557530"/>
                      <a:pt x="12179300" y="570230"/>
                    </a:cubicBezTo>
                    <a:cubicBezTo>
                      <a:pt x="12178030" y="584200"/>
                      <a:pt x="12169140" y="599440"/>
                      <a:pt x="12158980" y="608330"/>
                    </a:cubicBezTo>
                    <a:cubicBezTo>
                      <a:pt x="12148820" y="617220"/>
                      <a:pt x="12141200" y="619760"/>
                      <a:pt x="12118340" y="624840"/>
                    </a:cubicBezTo>
                    <a:cubicBezTo>
                      <a:pt x="12009120" y="646430"/>
                      <a:pt x="11446510" y="627380"/>
                      <a:pt x="11145520" y="621030"/>
                    </a:cubicBezTo>
                    <a:cubicBezTo>
                      <a:pt x="10885170" y="615950"/>
                      <a:pt x="10487660" y="622300"/>
                      <a:pt x="10417810" y="594360"/>
                    </a:cubicBezTo>
                    <a:cubicBezTo>
                      <a:pt x="10403840" y="589280"/>
                      <a:pt x="10401300" y="584200"/>
                      <a:pt x="10396220" y="575310"/>
                    </a:cubicBezTo>
                    <a:cubicBezTo>
                      <a:pt x="10389870" y="565150"/>
                      <a:pt x="10384790" y="548640"/>
                      <a:pt x="10387330" y="534670"/>
                    </a:cubicBezTo>
                    <a:cubicBezTo>
                      <a:pt x="10391140" y="519430"/>
                      <a:pt x="10398760" y="501650"/>
                      <a:pt x="10420350" y="488950"/>
                    </a:cubicBezTo>
                    <a:cubicBezTo>
                      <a:pt x="10471150" y="459740"/>
                      <a:pt x="10609580" y="461010"/>
                      <a:pt x="10751820" y="452120"/>
                    </a:cubicBezTo>
                    <a:cubicBezTo>
                      <a:pt x="11005820" y="436880"/>
                      <a:pt x="11530330" y="450850"/>
                      <a:pt x="11817350" y="441960"/>
                    </a:cubicBezTo>
                    <a:cubicBezTo>
                      <a:pt x="12011660" y="435610"/>
                      <a:pt x="12233910" y="407670"/>
                      <a:pt x="12306300" y="417830"/>
                    </a:cubicBezTo>
                    <a:cubicBezTo>
                      <a:pt x="12327890" y="420370"/>
                      <a:pt x="12336780" y="422910"/>
                      <a:pt x="12346940" y="431800"/>
                    </a:cubicBezTo>
                    <a:cubicBezTo>
                      <a:pt x="12357100" y="440690"/>
                      <a:pt x="12365990" y="455930"/>
                      <a:pt x="12367260" y="468630"/>
                    </a:cubicBezTo>
                    <a:cubicBezTo>
                      <a:pt x="12368530" y="481330"/>
                      <a:pt x="12364720" y="497840"/>
                      <a:pt x="12358370" y="509270"/>
                    </a:cubicBezTo>
                    <a:cubicBezTo>
                      <a:pt x="12352020" y="520700"/>
                      <a:pt x="12346940" y="527050"/>
                      <a:pt x="12325350" y="534670"/>
                    </a:cubicBezTo>
                    <a:cubicBezTo>
                      <a:pt x="12209780" y="574040"/>
                      <a:pt x="11191240" y="558800"/>
                      <a:pt x="11068050" y="534670"/>
                    </a:cubicBezTo>
                    <a:cubicBezTo>
                      <a:pt x="11045190" y="530860"/>
                      <a:pt x="11038840" y="528320"/>
                      <a:pt x="11029950" y="519430"/>
                    </a:cubicBezTo>
                    <a:cubicBezTo>
                      <a:pt x="11019790" y="510540"/>
                      <a:pt x="11012170" y="495300"/>
                      <a:pt x="11010900" y="482600"/>
                    </a:cubicBezTo>
                    <a:cubicBezTo>
                      <a:pt x="11009630" y="469900"/>
                      <a:pt x="11012170" y="453390"/>
                      <a:pt x="11019790" y="443230"/>
                    </a:cubicBezTo>
                    <a:cubicBezTo>
                      <a:pt x="11027410" y="433070"/>
                      <a:pt x="11032490" y="426720"/>
                      <a:pt x="11054080" y="419100"/>
                    </a:cubicBezTo>
                    <a:cubicBezTo>
                      <a:pt x="11169650" y="375920"/>
                      <a:pt x="12141200" y="284480"/>
                      <a:pt x="12265660" y="293370"/>
                    </a:cubicBezTo>
                    <a:cubicBezTo>
                      <a:pt x="12288520" y="294640"/>
                      <a:pt x="12296140" y="295910"/>
                      <a:pt x="12306300" y="303530"/>
                    </a:cubicBezTo>
                    <a:cubicBezTo>
                      <a:pt x="12317730" y="311150"/>
                      <a:pt x="12327890" y="326390"/>
                      <a:pt x="12330430" y="339090"/>
                    </a:cubicBezTo>
                    <a:cubicBezTo>
                      <a:pt x="12332970" y="351790"/>
                      <a:pt x="12332970" y="369570"/>
                      <a:pt x="12325350" y="381000"/>
                    </a:cubicBezTo>
                    <a:cubicBezTo>
                      <a:pt x="12317730" y="393700"/>
                      <a:pt x="12306300" y="402590"/>
                      <a:pt x="12279630" y="411480"/>
                    </a:cubicBezTo>
                    <a:cubicBezTo>
                      <a:pt x="12186920" y="443230"/>
                      <a:pt x="11668760" y="486410"/>
                      <a:pt x="11583670" y="466090"/>
                    </a:cubicBezTo>
                    <a:cubicBezTo>
                      <a:pt x="11562081" y="461010"/>
                      <a:pt x="11554460" y="453390"/>
                      <a:pt x="11546840" y="443230"/>
                    </a:cubicBezTo>
                    <a:cubicBezTo>
                      <a:pt x="11537950" y="431800"/>
                      <a:pt x="11534140" y="414020"/>
                      <a:pt x="11534140" y="401320"/>
                    </a:cubicBezTo>
                    <a:cubicBezTo>
                      <a:pt x="11534140" y="391160"/>
                      <a:pt x="11536681" y="382270"/>
                      <a:pt x="11541760" y="373380"/>
                    </a:cubicBezTo>
                    <a:cubicBezTo>
                      <a:pt x="11548110" y="363220"/>
                      <a:pt x="11555731" y="355600"/>
                      <a:pt x="11576050" y="346710"/>
                    </a:cubicBezTo>
                    <a:cubicBezTo>
                      <a:pt x="11661140" y="311150"/>
                      <a:pt x="12204700" y="237490"/>
                      <a:pt x="12293600" y="252730"/>
                    </a:cubicBezTo>
                    <a:cubicBezTo>
                      <a:pt x="12315190" y="256540"/>
                      <a:pt x="12322810" y="261620"/>
                      <a:pt x="12331700" y="271780"/>
                    </a:cubicBezTo>
                    <a:cubicBezTo>
                      <a:pt x="12340590" y="281940"/>
                      <a:pt x="12348210" y="297180"/>
                      <a:pt x="12348210" y="311150"/>
                    </a:cubicBezTo>
                    <a:cubicBezTo>
                      <a:pt x="12348210" y="323850"/>
                      <a:pt x="12344400" y="341630"/>
                      <a:pt x="12335510" y="351790"/>
                    </a:cubicBezTo>
                    <a:cubicBezTo>
                      <a:pt x="12326620" y="361950"/>
                      <a:pt x="12320270" y="367030"/>
                      <a:pt x="12297410" y="373380"/>
                    </a:cubicBezTo>
                    <a:cubicBezTo>
                      <a:pt x="12172950" y="407670"/>
                      <a:pt x="11363960" y="407670"/>
                      <a:pt x="11026140" y="415290"/>
                    </a:cubicBezTo>
                    <a:cubicBezTo>
                      <a:pt x="10801350" y="420370"/>
                      <a:pt x="10542270" y="435610"/>
                      <a:pt x="10464800" y="422910"/>
                    </a:cubicBezTo>
                    <a:cubicBezTo>
                      <a:pt x="10444481" y="419100"/>
                      <a:pt x="10435590" y="416560"/>
                      <a:pt x="10426700" y="408940"/>
                    </a:cubicBezTo>
                    <a:cubicBezTo>
                      <a:pt x="10419081" y="402590"/>
                      <a:pt x="10412731" y="394970"/>
                      <a:pt x="10410190" y="386080"/>
                    </a:cubicBezTo>
                    <a:cubicBezTo>
                      <a:pt x="10406381" y="374650"/>
                      <a:pt x="10406381" y="356870"/>
                      <a:pt x="10410190" y="345440"/>
                    </a:cubicBezTo>
                    <a:cubicBezTo>
                      <a:pt x="10412731" y="336550"/>
                      <a:pt x="10417810" y="328930"/>
                      <a:pt x="10425431" y="322580"/>
                    </a:cubicBezTo>
                    <a:cubicBezTo>
                      <a:pt x="10434320" y="314960"/>
                      <a:pt x="10440670" y="312420"/>
                      <a:pt x="10463531" y="307340"/>
                    </a:cubicBezTo>
                    <a:cubicBezTo>
                      <a:pt x="10601960" y="275590"/>
                      <a:pt x="11854181" y="181610"/>
                      <a:pt x="11996420" y="200660"/>
                    </a:cubicBezTo>
                    <a:cubicBezTo>
                      <a:pt x="12020550" y="203200"/>
                      <a:pt x="12026900" y="205740"/>
                      <a:pt x="12037060" y="214630"/>
                    </a:cubicBezTo>
                    <a:cubicBezTo>
                      <a:pt x="12047220" y="222250"/>
                      <a:pt x="12057380" y="237490"/>
                      <a:pt x="12059920" y="250190"/>
                    </a:cubicBezTo>
                    <a:cubicBezTo>
                      <a:pt x="12062460" y="262890"/>
                      <a:pt x="12058650" y="280670"/>
                      <a:pt x="12051030" y="292100"/>
                    </a:cubicBezTo>
                    <a:cubicBezTo>
                      <a:pt x="12043410" y="303530"/>
                      <a:pt x="12035790" y="309880"/>
                      <a:pt x="12018010" y="318770"/>
                    </a:cubicBezTo>
                    <a:cubicBezTo>
                      <a:pt x="11967210" y="344170"/>
                      <a:pt x="11809730" y="379730"/>
                      <a:pt x="11694160" y="401320"/>
                    </a:cubicBezTo>
                    <a:cubicBezTo>
                      <a:pt x="11565890" y="425450"/>
                      <a:pt x="11428730" y="438150"/>
                      <a:pt x="11282680" y="453390"/>
                    </a:cubicBezTo>
                    <a:cubicBezTo>
                      <a:pt x="11118850" y="471170"/>
                      <a:pt x="10963910" y="487680"/>
                      <a:pt x="10756900" y="499110"/>
                    </a:cubicBezTo>
                    <a:cubicBezTo>
                      <a:pt x="10459720" y="516890"/>
                      <a:pt x="9781540" y="548640"/>
                      <a:pt x="9665970" y="530860"/>
                    </a:cubicBezTo>
                    <a:cubicBezTo>
                      <a:pt x="9643110" y="527050"/>
                      <a:pt x="9636760" y="525780"/>
                      <a:pt x="9626600" y="516890"/>
                    </a:cubicBezTo>
                    <a:cubicBezTo>
                      <a:pt x="9616440" y="509270"/>
                      <a:pt x="9608820" y="494030"/>
                      <a:pt x="9607550" y="481330"/>
                    </a:cubicBezTo>
                    <a:cubicBezTo>
                      <a:pt x="9606280" y="468630"/>
                      <a:pt x="9610090" y="452120"/>
                      <a:pt x="9616440" y="441960"/>
                    </a:cubicBezTo>
                    <a:cubicBezTo>
                      <a:pt x="9622790" y="431800"/>
                      <a:pt x="9627870" y="425450"/>
                      <a:pt x="9649460" y="417830"/>
                    </a:cubicBezTo>
                    <a:cubicBezTo>
                      <a:pt x="9806940" y="364490"/>
                      <a:pt x="11671300" y="313690"/>
                      <a:pt x="11821160" y="378460"/>
                    </a:cubicBezTo>
                    <a:cubicBezTo>
                      <a:pt x="11842750" y="387350"/>
                      <a:pt x="11845290" y="397510"/>
                      <a:pt x="11850370" y="410210"/>
                    </a:cubicBezTo>
                    <a:cubicBezTo>
                      <a:pt x="11855450" y="422910"/>
                      <a:pt x="11855450" y="440690"/>
                      <a:pt x="11851640" y="453390"/>
                    </a:cubicBezTo>
                    <a:cubicBezTo>
                      <a:pt x="11847830" y="466090"/>
                      <a:pt x="11833860" y="480060"/>
                      <a:pt x="11823700" y="486410"/>
                    </a:cubicBezTo>
                    <a:cubicBezTo>
                      <a:pt x="11814810" y="491490"/>
                      <a:pt x="11809730" y="491490"/>
                      <a:pt x="11794490" y="494030"/>
                    </a:cubicBezTo>
                    <a:cubicBezTo>
                      <a:pt x="11748770" y="501650"/>
                      <a:pt x="11637010" y="514350"/>
                      <a:pt x="11511280" y="521970"/>
                    </a:cubicBezTo>
                    <a:cubicBezTo>
                      <a:pt x="11263630" y="538480"/>
                      <a:pt x="10520680" y="572770"/>
                      <a:pt x="10402570" y="554990"/>
                    </a:cubicBezTo>
                    <a:cubicBezTo>
                      <a:pt x="10379710" y="551180"/>
                      <a:pt x="10372090" y="549910"/>
                      <a:pt x="10361930" y="541020"/>
                    </a:cubicBezTo>
                    <a:cubicBezTo>
                      <a:pt x="10351770" y="532130"/>
                      <a:pt x="10344150" y="516890"/>
                      <a:pt x="10341610" y="504190"/>
                    </a:cubicBezTo>
                    <a:cubicBezTo>
                      <a:pt x="10339070" y="491490"/>
                      <a:pt x="10342880" y="473710"/>
                      <a:pt x="10350500" y="462280"/>
                    </a:cubicBezTo>
                    <a:cubicBezTo>
                      <a:pt x="10358120" y="450850"/>
                      <a:pt x="10365740" y="444500"/>
                      <a:pt x="10384790" y="436880"/>
                    </a:cubicBezTo>
                    <a:cubicBezTo>
                      <a:pt x="10441940" y="412750"/>
                      <a:pt x="10657840" y="392430"/>
                      <a:pt x="10755630" y="379730"/>
                    </a:cubicBezTo>
                    <a:cubicBezTo>
                      <a:pt x="10817860" y="372110"/>
                      <a:pt x="10873740" y="360680"/>
                      <a:pt x="10910570" y="364490"/>
                    </a:cubicBezTo>
                    <a:cubicBezTo>
                      <a:pt x="10930890" y="367030"/>
                      <a:pt x="10946130" y="370840"/>
                      <a:pt x="10957560" y="379730"/>
                    </a:cubicBezTo>
                    <a:cubicBezTo>
                      <a:pt x="10968990" y="387350"/>
                      <a:pt x="10976610" y="402590"/>
                      <a:pt x="10980420" y="414020"/>
                    </a:cubicBezTo>
                    <a:cubicBezTo>
                      <a:pt x="10982960" y="424180"/>
                      <a:pt x="10984230" y="433070"/>
                      <a:pt x="10980420" y="443230"/>
                    </a:cubicBezTo>
                    <a:cubicBezTo>
                      <a:pt x="10975340" y="455930"/>
                      <a:pt x="10965180" y="471170"/>
                      <a:pt x="10943590" y="482600"/>
                    </a:cubicBezTo>
                    <a:cubicBezTo>
                      <a:pt x="10883900" y="514350"/>
                      <a:pt x="10694670" y="532130"/>
                      <a:pt x="10554970" y="549910"/>
                    </a:cubicBezTo>
                    <a:cubicBezTo>
                      <a:pt x="10393680" y="571500"/>
                      <a:pt x="10102850" y="613410"/>
                      <a:pt x="10030460" y="596900"/>
                    </a:cubicBezTo>
                    <a:cubicBezTo>
                      <a:pt x="10010140" y="591820"/>
                      <a:pt x="10002520" y="585470"/>
                      <a:pt x="9993630" y="575310"/>
                    </a:cubicBezTo>
                    <a:cubicBezTo>
                      <a:pt x="9984740" y="565150"/>
                      <a:pt x="9979660" y="547370"/>
                      <a:pt x="9979660" y="534670"/>
                    </a:cubicBezTo>
                    <a:cubicBezTo>
                      <a:pt x="9979660" y="524510"/>
                      <a:pt x="9982200" y="515620"/>
                      <a:pt x="9988550" y="506730"/>
                    </a:cubicBezTo>
                    <a:cubicBezTo>
                      <a:pt x="9994900" y="496570"/>
                      <a:pt x="10002520" y="487680"/>
                      <a:pt x="10021570" y="480060"/>
                    </a:cubicBezTo>
                    <a:cubicBezTo>
                      <a:pt x="10081260" y="457200"/>
                      <a:pt x="10344150" y="477520"/>
                      <a:pt x="10435590" y="464820"/>
                    </a:cubicBezTo>
                    <a:cubicBezTo>
                      <a:pt x="10482580" y="458470"/>
                      <a:pt x="10513060" y="440690"/>
                      <a:pt x="10539730" y="440690"/>
                    </a:cubicBezTo>
                    <a:cubicBezTo>
                      <a:pt x="10557510" y="440690"/>
                      <a:pt x="10571480" y="443230"/>
                      <a:pt x="10582910" y="450850"/>
                    </a:cubicBezTo>
                    <a:cubicBezTo>
                      <a:pt x="10594340" y="458470"/>
                      <a:pt x="10605770" y="472440"/>
                      <a:pt x="10609580" y="485140"/>
                    </a:cubicBezTo>
                    <a:cubicBezTo>
                      <a:pt x="10613390" y="497840"/>
                      <a:pt x="10613390" y="516890"/>
                      <a:pt x="10605770" y="529590"/>
                    </a:cubicBezTo>
                    <a:cubicBezTo>
                      <a:pt x="10598150" y="543560"/>
                      <a:pt x="10584180" y="556260"/>
                      <a:pt x="10558780" y="563880"/>
                    </a:cubicBezTo>
                    <a:cubicBezTo>
                      <a:pt x="10491470" y="585470"/>
                      <a:pt x="10217150" y="581660"/>
                      <a:pt x="10154920" y="561340"/>
                    </a:cubicBezTo>
                    <a:cubicBezTo>
                      <a:pt x="10133330" y="554990"/>
                      <a:pt x="10125710" y="544830"/>
                      <a:pt x="10116820" y="534670"/>
                    </a:cubicBezTo>
                    <a:cubicBezTo>
                      <a:pt x="10110470" y="525780"/>
                      <a:pt x="10105390" y="516890"/>
                      <a:pt x="10105390" y="505460"/>
                    </a:cubicBezTo>
                    <a:cubicBezTo>
                      <a:pt x="10105390" y="488950"/>
                      <a:pt x="10106660" y="467360"/>
                      <a:pt x="10128250" y="448310"/>
                    </a:cubicBezTo>
                    <a:cubicBezTo>
                      <a:pt x="10198100" y="386080"/>
                      <a:pt x="10708640" y="306070"/>
                      <a:pt x="10781030" y="264160"/>
                    </a:cubicBezTo>
                    <a:cubicBezTo>
                      <a:pt x="10797540" y="254000"/>
                      <a:pt x="10796270" y="241300"/>
                      <a:pt x="10807700" y="237490"/>
                    </a:cubicBezTo>
                    <a:cubicBezTo>
                      <a:pt x="10821670" y="232410"/>
                      <a:pt x="10850880" y="237490"/>
                      <a:pt x="10863580" y="247650"/>
                    </a:cubicBezTo>
                    <a:cubicBezTo>
                      <a:pt x="10877550" y="257810"/>
                      <a:pt x="10887710" y="284480"/>
                      <a:pt x="10887710" y="300990"/>
                    </a:cubicBezTo>
                    <a:cubicBezTo>
                      <a:pt x="10887710" y="314960"/>
                      <a:pt x="10878820" y="331470"/>
                      <a:pt x="10869930" y="340360"/>
                    </a:cubicBezTo>
                    <a:cubicBezTo>
                      <a:pt x="10863580" y="347980"/>
                      <a:pt x="10859770" y="351790"/>
                      <a:pt x="10844530" y="355600"/>
                    </a:cubicBezTo>
                    <a:cubicBezTo>
                      <a:pt x="10755630" y="379730"/>
                      <a:pt x="9972040" y="361950"/>
                      <a:pt x="9880600" y="339090"/>
                    </a:cubicBezTo>
                    <a:cubicBezTo>
                      <a:pt x="9864090" y="335280"/>
                      <a:pt x="9861550" y="332740"/>
                      <a:pt x="9853930" y="325120"/>
                    </a:cubicBezTo>
                    <a:cubicBezTo>
                      <a:pt x="9845040" y="316230"/>
                      <a:pt x="9834880" y="300990"/>
                      <a:pt x="9833610" y="287020"/>
                    </a:cubicBezTo>
                    <a:cubicBezTo>
                      <a:pt x="9832340" y="270510"/>
                      <a:pt x="9843770" y="245110"/>
                      <a:pt x="9853930" y="233680"/>
                    </a:cubicBezTo>
                    <a:cubicBezTo>
                      <a:pt x="9861550" y="226060"/>
                      <a:pt x="9867900" y="223520"/>
                      <a:pt x="9880600" y="219710"/>
                    </a:cubicBezTo>
                    <a:cubicBezTo>
                      <a:pt x="9909810" y="212090"/>
                      <a:pt x="9983470" y="209550"/>
                      <a:pt x="10031730" y="214630"/>
                    </a:cubicBezTo>
                    <a:cubicBezTo>
                      <a:pt x="10076180" y="218440"/>
                      <a:pt x="10100310" y="236220"/>
                      <a:pt x="10158730" y="243840"/>
                    </a:cubicBezTo>
                    <a:cubicBezTo>
                      <a:pt x="10288270" y="261620"/>
                      <a:pt x="10693400" y="242570"/>
                      <a:pt x="10787380" y="267970"/>
                    </a:cubicBezTo>
                    <a:cubicBezTo>
                      <a:pt x="10816590" y="275590"/>
                      <a:pt x="10830560" y="283210"/>
                      <a:pt x="10841990" y="297180"/>
                    </a:cubicBezTo>
                    <a:cubicBezTo>
                      <a:pt x="10852150" y="309880"/>
                      <a:pt x="10855960" y="328930"/>
                      <a:pt x="10853420" y="344170"/>
                    </a:cubicBezTo>
                    <a:cubicBezTo>
                      <a:pt x="10849610" y="361950"/>
                      <a:pt x="10838180" y="379730"/>
                      <a:pt x="10817860" y="394970"/>
                    </a:cubicBezTo>
                    <a:cubicBezTo>
                      <a:pt x="10775950" y="425450"/>
                      <a:pt x="10683240" y="449580"/>
                      <a:pt x="10587990" y="473710"/>
                    </a:cubicBezTo>
                    <a:cubicBezTo>
                      <a:pt x="10440670" y="511810"/>
                      <a:pt x="10120630" y="563880"/>
                      <a:pt x="10013950" y="571500"/>
                    </a:cubicBezTo>
                    <a:cubicBezTo>
                      <a:pt x="9973310" y="574040"/>
                      <a:pt x="9951720" y="576580"/>
                      <a:pt x="9928860" y="570230"/>
                    </a:cubicBezTo>
                    <a:cubicBezTo>
                      <a:pt x="9912350" y="565150"/>
                      <a:pt x="9897110" y="560070"/>
                      <a:pt x="9888220" y="547370"/>
                    </a:cubicBezTo>
                    <a:cubicBezTo>
                      <a:pt x="9878060" y="533400"/>
                      <a:pt x="9870440" y="506730"/>
                      <a:pt x="9874250" y="488950"/>
                    </a:cubicBezTo>
                    <a:cubicBezTo>
                      <a:pt x="9878060" y="471170"/>
                      <a:pt x="9895840" y="455930"/>
                      <a:pt x="9914890" y="443230"/>
                    </a:cubicBezTo>
                    <a:cubicBezTo>
                      <a:pt x="9941560" y="425450"/>
                      <a:pt x="9979660" y="415290"/>
                      <a:pt x="10030460" y="403860"/>
                    </a:cubicBezTo>
                    <a:cubicBezTo>
                      <a:pt x="10123170" y="383540"/>
                      <a:pt x="10364470" y="360680"/>
                      <a:pt x="10431780" y="367030"/>
                    </a:cubicBezTo>
                    <a:cubicBezTo>
                      <a:pt x="10454640" y="369570"/>
                      <a:pt x="10466070" y="373380"/>
                      <a:pt x="10477500" y="381000"/>
                    </a:cubicBezTo>
                    <a:cubicBezTo>
                      <a:pt x="10486390" y="387350"/>
                      <a:pt x="10492740" y="394970"/>
                      <a:pt x="10496550" y="406400"/>
                    </a:cubicBezTo>
                    <a:cubicBezTo>
                      <a:pt x="10501630" y="421640"/>
                      <a:pt x="10500360" y="453390"/>
                      <a:pt x="10491470" y="468630"/>
                    </a:cubicBezTo>
                    <a:cubicBezTo>
                      <a:pt x="10483850" y="481330"/>
                      <a:pt x="10471150" y="488950"/>
                      <a:pt x="10454640" y="496570"/>
                    </a:cubicBezTo>
                    <a:cubicBezTo>
                      <a:pt x="10426700" y="509270"/>
                      <a:pt x="10391140" y="513080"/>
                      <a:pt x="10332720" y="521970"/>
                    </a:cubicBezTo>
                    <a:cubicBezTo>
                      <a:pt x="10191750" y="543560"/>
                      <a:pt x="9856470" y="577850"/>
                      <a:pt x="9597390" y="594360"/>
                    </a:cubicBezTo>
                    <a:cubicBezTo>
                      <a:pt x="9306560" y="613410"/>
                      <a:pt x="8776970" y="641350"/>
                      <a:pt x="8670290" y="623570"/>
                    </a:cubicBezTo>
                    <a:cubicBezTo>
                      <a:pt x="8647430" y="619760"/>
                      <a:pt x="8639810" y="618490"/>
                      <a:pt x="8629650" y="608330"/>
                    </a:cubicBezTo>
                    <a:cubicBezTo>
                      <a:pt x="8618220" y="596900"/>
                      <a:pt x="8608060" y="571500"/>
                      <a:pt x="8608060" y="556260"/>
                    </a:cubicBezTo>
                    <a:cubicBezTo>
                      <a:pt x="8608060" y="546100"/>
                      <a:pt x="8611870" y="537210"/>
                      <a:pt x="8618220" y="528320"/>
                    </a:cubicBezTo>
                    <a:cubicBezTo>
                      <a:pt x="8625840" y="518160"/>
                      <a:pt x="8632190" y="510540"/>
                      <a:pt x="8653780" y="502920"/>
                    </a:cubicBezTo>
                    <a:cubicBezTo>
                      <a:pt x="8764270" y="462280"/>
                      <a:pt x="9425940" y="425450"/>
                      <a:pt x="9752330" y="403860"/>
                    </a:cubicBezTo>
                    <a:cubicBezTo>
                      <a:pt x="10013950" y="387350"/>
                      <a:pt x="10374630" y="353060"/>
                      <a:pt x="10459720" y="375920"/>
                    </a:cubicBezTo>
                    <a:cubicBezTo>
                      <a:pt x="10480040" y="381000"/>
                      <a:pt x="10487660" y="389890"/>
                      <a:pt x="10495280" y="398780"/>
                    </a:cubicBezTo>
                    <a:cubicBezTo>
                      <a:pt x="10501630" y="406400"/>
                      <a:pt x="10505440" y="415290"/>
                      <a:pt x="10506710" y="425450"/>
                    </a:cubicBezTo>
                    <a:cubicBezTo>
                      <a:pt x="10507980" y="436880"/>
                      <a:pt x="10505440" y="454660"/>
                      <a:pt x="10497820" y="466090"/>
                    </a:cubicBezTo>
                    <a:cubicBezTo>
                      <a:pt x="10490200" y="477520"/>
                      <a:pt x="10483850" y="483870"/>
                      <a:pt x="10463530" y="491490"/>
                    </a:cubicBezTo>
                    <a:cubicBezTo>
                      <a:pt x="10372090" y="525780"/>
                      <a:pt x="9865360" y="547370"/>
                      <a:pt x="9646920" y="561340"/>
                    </a:cubicBezTo>
                    <a:cubicBezTo>
                      <a:pt x="9500870" y="570230"/>
                      <a:pt x="9338310" y="590550"/>
                      <a:pt x="9281160" y="575310"/>
                    </a:cubicBezTo>
                    <a:cubicBezTo>
                      <a:pt x="9262110" y="570230"/>
                      <a:pt x="9253220" y="562610"/>
                      <a:pt x="9245600" y="552450"/>
                    </a:cubicBezTo>
                    <a:cubicBezTo>
                      <a:pt x="9237980" y="542290"/>
                      <a:pt x="9232900" y="524510"/>
                      <a:pt x="9232900" y="511810"/>
                    </a:cubicBezTo>
                    <a:cubicBezTo>
                      <a:pt x="9232900" y="501650"/>
                      <a:pt x="9235440" y="492760"/>
                      <a:pt x="9241790" y="483870"/>
                    </a:cubicBezTo>
                    <a:cubicBezTo>
                      <a:pt x="9249410" y="473710"/>
                      <a:pt x="9255760" y="466090"/>
                      <a:pt x="9276080" y="458470"/>
                    </a:cubicBezTo>
                    <a:cubicBezTo>
                      <a:pt x="9345930" y="431800"/>
                      <a:pt x="9643110" y="422910"/>
                      <a:pt x="9803130" y="412750"/>
                    </a:cubicBezTo>
                    <a:cubicBezTo>
                      <a:pt x="9935210" y="403860"/>
                      <a:pt x="10107930" y="389890"/>
                      <a:pt x="10167620" y="397510"/>
                    </a:cubicBezTo>
                    <a:cubicBezTo>
                      <a:pt x="10187940" y="400050"/>
                      <a:pt x="10196830" y="402590"/>
                      <a:pt x="10206990" y="410210"/>
                    </a:cubicBezTo>
                    <a:cubicBezTo>
                      <a:pt x="10217150" y="419100"/>
                      <a:pt x="10227310" y="433070"/>
                      <a:pt x="10228580" y="447040"/>
                    </a:cubicBezTo>
                    <a:cubicBezTo>
                      <a:pt x="10229850" y="462280"/>
                      <a:pt x="10222230" y="488950"/>
                      <a:pt x="10210800" y="500380"/>
                    </a:cubicBezTo>
                    <a:cubicBezTo>
                      <a:pt x="10201910" y="510540"/>
                      <a:pt x="10194290" y="511810"/>
                      <a:pt x="10171430" y="516890"/>
                    </a:cubicBezTo>
                    <a:cubicBezTo>
                      <a:pt x="10034270" y="546100"/>
                      <a:pt x="8843010" y="600710"/>
                      <a:pt x="8695690" y="535940"/>
                    </a:cubicBezTo>
                    <a:cubicBezTo>
                      <a:pt x="8663940" y="521970"/>
                      <a:pt x="8653780" y="501650"/>
                      <a:pt x="8648700" y="483870"/>
                    </a:cubicBezTo>
                    <a:cubicBezTo>
                      <a:pt x="8644890" y="469900"/>
                      <a:pt x="8651240" y="452120"/>
                      <a:pt x="8658860" y="440690"/>
                    </a:cubicBezTo>
                    <a:cubicBezTo>
                      <a:pt x="8666480" y="429260"/>
                      <a:pt x="8675370" y="422910"/>
                      <a:pt x="8694420" y="415290"/>
                    </a:cubicBezTo>
                    <a:cubicBezTo>
                      <a:pt x="8750300" y="393700"/>
                      <a:pt x="8916670" y="381000"/>
                      <a:pt x="9056370" y="369570"/>
                    </a:cubicBezTo>
                    <a:cubicBezTo>
                      <a:pt x="9246870" y="354330"/>
                      <a:pt x="9643110" y="335280"/>
                      <a:pt x="9732010" y="349250"/>
                    </a:cubicBezTo>
                    <a:cubicBezTo>
                      <a:pt x="9754870" y="353060"/>
                      <a:pt x="9763760" y="355600"/>
                      <a:pt x="9773920" y="364490"/>
                    </a:cubicBezTo>
                    <a:cubicBezTo>
                      <a:pt x="9784080" y="373380"/>
                      <a:pt x="9792970" y="388620"/>
                      <a:pt x="9794240" y="402590"/>
                    </a:cubicBezTo>
                    <a:cubicBezTo>
                      <a:pt x="9795510" y="415290"/>
                      <a:pt x="9791700" y="433070"/>
                      <a:pt x="9784080" y="444500"/>
                    </a:cubicBezTo>
                    <a:cubicBezTo>
                      <a:pt x="9776460" y="455930"/>
                      <a:pt x="9767570" y="463550"/>
                      <a:pt x="9748520" y="471170"/>
                    </a:cubicBezTo>
                    <a:cubicBezTo>
                      <a:pt x="9701530" y="490220"/>
                      <a:pt x="9580880" y="499110"/>
                      <a:pt x="9478010" y="506730"/>
                    </a:cubicBezTo>
                    <a:cubicBezTo>
                      <a:pt x="9343390" y="516890"/>
                      <a:pt x="9085580" y="532130"/>
                      <a:pt x="9009380" y="514350"/>
                    </a:cubicBezTo>
                    <a:cubicBezTo>
                      <a:pt x="8982710" y="508000"/>
                      <a:pt x="8968740" y="502920"/>
                      <a:pt x="8958580" y="488950"/>
                    </a:cubicBezTo>
                    <a:cubicBezTo>
                      <a:pt x="8948420" y="474980"/>
                      <a:pt x="8945880" y="447040"/>
                      <a:pt x="8950960" y="431800"/>
                    </a:cubicBezTo>
                    <a:cubicBezTo>
                      <a:pt x="8954770" y="417830"/>
                      <a:pt x="8970010" y="405130"/>
                      <a:pt x="8980170" y="398780"/>
                    </a:cubicBezTo>
                    <a:cubicBezTo>
                      <a:pt x="8989060" y="393700"/>
                      <a:pt x="9000490" y="387350"/>
                      <a:pt x="9008110" y="392430"/>
                    </a:cubicBezTo>
                    <a:cubicBezTo>
                      <a:pt x="9023350" y="401320"/>
                      <a:pt x="9047480" y="492760"/>
                      <a:pt x="9037320" y="501650"/>
                    </a:cubicBezTo>
                    <a:cubicBezTo>
                      <a:pt x="9030970" y="506730"/>
                      <a:pt x="9006840" y="495300"/>
                      <a:pt x="8996680" y="486410"/>
                    </a:cubicBezTo>
                    <a:cubicBezTo>
                      <a:pt x="8986520" y="477520"/>
                      <a:pt x="8977630" y="463550"/>
                      <a:pt x="8976360" y="449580"/>
                    </a:cubicBezTo>
                    <a:cubicBezTo>
                      <a:pt x="8975090" y="433070"/>
                      <a:pt x="8983980" y="407670"/>
                      <a:pt x="8995410" y="396240"/>
                    </a:cubicBezTo>
                    <a:cubicBezTo>
                      <a:pt x="9005570" y="386080"/>
                      <a:pt x="9033510" y="377190"/>
                      <a:pt x="9036050" y="381000"/>
                    </a:cubicBezTo>
                    <a:cubicBezTo>
                      <a:pt x="9041130" y="388620"/>
                      <a:pt x="9000490" y="471170"/>
                      <a:pt x="8944610" y="497840"/>
                    </a:cubicBezTo>
                    <a:cubicBezTo>
                      <a:pt x="8816340" y="560070"/>
                      <a:pt x="8384540" y="497840"/>
                      <a:pt x="8157210" y="491490"/>
                    </a:cubicBezTo>
                    <a:cubicBezTo>
                      <a:pt x="7983220" y="486410"/>
                      <a:pt x="7760970" y="495300"/>
                      <a:pt x="7696200" y="471170"/>
                    </a:cubicBezTo>
                    <a:cubicBezTo>
                      <a:pt x="7675880" y="463550"/>
                      <a:pt x="7669530" y="455930"/>
                      <a:pt x="7661910" y="444500"/>
                    </a:cubicBezTo>
                    <a:cubicBezTo>
                      <a:pt x="7654290" y="433070"/>
                      <a:pt x="7651750" y="415290"/>
                      <a:pt x="7653020" y="402590"/>
                    </a:cubicBezTo>
                    <a:cubicBezTo>
                      <a:pt x="7654290" y="392430"/>
                      <a:pt x="7658100" y="382270"/>
                      <a:pt x="7664450" y="374650"/>
                    </a:cubicBezTo>
                    <a:cubicBezTo>
                      <a:pt x="7672070" y="364490"/>
                      <a:pt x="7679690" y="358140"/>
                      <a:pt x="7701280" y="351790"/>
                    </a:cubicBezTo>
                    <a:cubicBezTo>
                      <a:pt x="7799070" y="323850"/>
                      <a:pt x="8469630" y="321310"/>
                      <a:pt x="8566150" y="350520"/>
                    </a:cubicBezTo>
                    <a:cubicBezTo>
                      <a:pt x="8587740" y="356870"/>
                      <a:pt x="8594090" y="363220"/>
                      <a:pt x="8601710" y="374650"/>
                    </a:cubicBezTo>
                    <a:cubicBezTo>
                      <a:pt x="8609330" y="386080"/>
                      <a:pt x="8613140" y="403860"/>
                      <a:pt x="8611870" y="417830"/>
                    </a:cubicBezTo>
                    <a:cubicBezTo>
                      <a:pt x="8610600" y="431800"/>
                      <a:pt x="8601710" y="448310"/>
                      <a:pt x="8591550" y="457200"/>
                    </a:cubicBezTo>
                    <a:cubicBezTo>
                      <a:pt x="8581390" y="466090"/>
                      <a:pt x="8572500" y="468630"/>
                      <a:pt x="8550910" y="472440"/>
                    </a:cubicBezTo>
                    <a:cubicBezTo>
                      <a:pt x="8474710" y="487680"/>
                      <a:pt x="8194040" y="476250"/>
                      <a:pt x="8018780" y="490220"/>
                    </a:cubicBezTo>
                    <a:cubicBezTo>
                      <a:pt x="7846060" y="504190"/>
                      <a:pt x="7584440" y="574040"/>
                      <a:pt x="7506970" y="554990"/>
                    </a:cubicBezTo>
                    <a:cubicBezTo>
                      <a:pt x="7481570" y="548640"/>
                      <a:pt x="7468870" y="537210"/>
                      <a:pt x="7459980" y="523240"/>
                    </a:cubicBezTo>
                    <a:cubicBezTo>
                      <a:pt x="7452360" y="511810"/>
                      <a:pt x="7451090" y="492760"/>
                      <a:pt x="7453630" y="480060"/>
                    </a:cubicBezTo>
                    <a:cubicBezTo>
                      <a:pt x="7454900" y="469900"/>
                      <a:pt x="7459980" y="462280"/>
                      <a:pt x="7467600" y="454660"/>
                    </a:cubicBezTo>
                    <a:cubicBezTo>
                      <a:pt x="7476490" y="445770"/>
                      <a:pt x="7482840" y="439420"/>
                      <a:pt x="7505700" y="433070"/>
                    </a:cubicBezTo>
                    <a:cubicBezTo>
                      <a:pt x="7617460" y="405130"/>
                      <a:pt x="8458200" y="427990"/>
                      <a:pt x="8572500" y="450850"/>
                    </a:cubicBezTo>
                    <a:cubicBezTo>
                      <a:pt x="8595360" y="454660"/>
                      <a:pt x="8601710" y="457200"/>
                      <a:pt x="8611870" y="466090"/>
                    </a:cubicBezTo>
                    <a:cubicBezTo>
                      <a:pt x="8622030" y="474980"/>
                      <a:pt x="8630920" y="488950"/>
                      <a:pt x="8630920" y="502920"/>
                    </a:cubicBezTo>
                    <a:cubicBezTo>
                      <a:pt x="8630920" y="520700"/>
                      <a:pt x="8622030" y="548640"/>
                      <a:pt x="8600440" y="562610"/>
                    </a:cubicBezTo>
                    <a:cubicBezTo>
                      <a:pt x="8561070" y="589280"/>
                      <a:pt x="8472170" y="579120"/>
                      <a:pt x="8366760" y="585470"/>
                    </a:cubicBezTo>
                    <a:cubicBezTo>
                      <a:pt x="8148320" y="598170"/>
                      <a:pt x="7459980" y="632460"/>
                      <a:pt x="7354570" y="600710"/>
                    </a:cubicBezTo>
                    <a:cubicBezTo>
                      <a:pt x="7332980" y="594360"/>
                      <a:pt x="7326630" y="586740"/>
                      <a:pt x="7319010" y="576580"/>
                    </a:cubicBezTo>
                    <a:cubicBezTo>
                      <a:pt x="7312660" y="568960"/>
                      <a:pt x="7310120" y="558800"/>
                      <a:pt x="7308850" y="548640"/>
                    </a:cubicBezTo>
                    <a:cubicBezTo>
                      <a:pt x="7307580" y="539750"/>
                      <a:pt x="7307580" y="528320"/>
                      <a:pt x="7311390" y="519430"/>
                    </a:cubicBezTo>
                    <a:cubicBezTo>
                      <a:pt x="7316470" y="508000"/>
                      <a:pt x="7321550" y="495300"/>
                      <a:pt x="7340600" y="486410"/>
                    </a:cubicBezTo>
                    <a:cubicBezTo>
                      <a:pt x="7399020" y="457200"/>
                      <a:pt x="7585710" y="461010"/>
                      <a:pt x="7781290" y="450850"/>
                    </a:cubicBezTo>
                    <a:cubicBezTo>
                      <a:pt x="8166100" y="431800"/>
                      <a:pt x="9349740" y="397510"/>
                      <a:pt x="9499600" y="421640"/>
                    </a:cubicBezTo>
                    <a:cubicBezTo>
                      <a:pt x="9522460" y="425450"/>
                      <a:pt x="9528810" y="426720"/>
                      <a:pt x="9538970" y="435610"/>
                    </a:cubicBezTo>
                    <a:cubicBezTo>
                      <a:pt x="9549130" y="443230"/>
                      <a:pt x="9556750" y="459740"/>
                      <a:pt x="9559290" y="471170"/>
                    </a:cubicBezTo>
                    <a:cubicBezTo>
                      <a:pt x="9561830" y="481330"/>
                      <a:pt x="9560560" y="490220"/>
                      <a:pt x="9556750" y="499110"/>
                    </a:cubicBezTo>
                    <a:cubicBezTo>
                      <a:pt x="9551670" y="510540"/>
                      <a:pt x="9546590" y="521970"/>
                      <a:pt x="9530080" y="530860"/>
                    </a:cubicBezTo>
                    <a:cubicBezTo>
                      <a:pt x="9489440" y="552450"/>
                      <a:pt x="9387840" y="552450"/>
                      <a:pt x="9274810" y="560070"/>
                    </a:cubicBezTo>
                    <a:cubicBezTo>
                      <a:pt x="9057640" y="574040"/>
                      <a:pt x="8575040" y="579120"/>
                      <a:pt x="8317230" y="574040"/>
                    </a:cubicBezTo>
                    <a:cubicBezTo>
                      <a:pt x="8140700" y="570230"/>
                      <a:pt x="8027670" y="565150"/>
                      <a:pt x="7874000" y="549910"/>
                    </a:cubicBezTo>
                    <a:cubicBezTo>
                      <a:pt x="7703820" y="533400"/>
                      <a:pt x="7414260" y="502920"/>
                      <a:pt x="7341870" y="477520"/>
                    </a:cubicBezTo>
                    <a:cubicBezTo>
                      <a:pt x="7321550" y="469900"/>
                      <a:pt x="7313930" y="466090"/>
                      <a:pt x="7305040" y="455930"/>
                    </a:cubicBezTo>
                    <a:cubicBezTo>
                      <a:pt x="7297420" y="445770"/>
                      <a:pt x="7291070" y="427990"/>
                      <a:pt x="7292340" y="415290"/>
                    </a:cubicBezTo>
                    <a:cubicBezTo>
                      <a:pt x="7293610" y="402590"/>
                      <a:pt x="7301230" y="386080"/>
                      <a:pt x="7310120" y="377190"/>
                    </a:cubicBezTo>
                    <a:cubicBezTo>
                      <a:pt x="7319010" y="368300"/>
                      <a:pt x="7325360" y="364490"/>
                      <a:pt x="7348220" y="359410"/>
                    </a:cubicBezTo>
                    <a:cubicBezTo>
                      <a:pt x="7462520" y="334010"/>
                      <a:pt x="8350250" y="339090"/>
                      <a:pt x="8450580" y="350520"/>
                    </a:cubicBezTo>
                    <a:cubicBezTo>
                      <a:pt x="8467090" y="351790"/>
                      <a:pt x="8469630" y="351790"/>
                      <a:pt x="8478520" y="356870"/>
                    </a:cubicBezTo>
                    <a:cubicBezTo>
                      <a:pt x="8488680" y="363220"/>
                      <a:pt x="8502650" y="375920"/>
                      <a:pt x="8507730" y="388620"/>
                    </a:cubicBezTo>
                    <a:cubicBezTo>
                      <a:pt x="8512810" y="401320"/>
                      <a:pt x="8512810" y="419100"/>
                      <a:pt x="8507730" y="431800"/>
                    </a:cubicBezTo>
                    <a:cubicBezTo>
                      <a:pt x="8502650" y="444500"/>
                      <a:pt x="8493760" y="454660"/>
                      <a:pt x="8478520" y="463550"/>
                    </a:cubicBezTo>
                    <a:cubicBezTo>
                      <a:pt x="8451850" y="478790"/>
                      <a:pt x="8401050" y="486410"/>
                      <a:pt x="8347710" y="494030"/>
                    </a:cubicBezTo>
                    <a:cubicBezTo>
                      <a:pt x="8263890" y="505460"/>
                      <a:pt x="8169910" y="502920"/>
                      <a:pt x="8025130" y="505460"/>
                    </a:cubicBezTo>
                    <a:cubicBezTo>
                      <a:pt x="7727950" y="511810"/>
                      <a:pt x="6793230" y="538480"/>
                      <a:pt x="6662420" y="514350"/>
                    </a:cubicBezTo>
                    <a:cubicBezTo>
                      <a:pt x="6639560" y="510540"/>
                      <a:pt x="6633210" y="506730"/>
                      <a:pt x="6623050" y="499110"/>
                    </a:cubicBezTo>
                    <a:cubicBezTo>
                      <a:pt x="6615430" y="492760"/>
                      <a:pt x="6609080" y="485140"/>
                      <a:pt x="6606540" y="474980"/>
                    </a:cubicBezTo>
                    <a:cubicBezTo>
                      <a:pt x="6602730" y="461010"/>
                      <a:pt x="6605270" y="434340"/>
                      <a:pt x="6612890" y="420370"/>
                    </a:cubicBezTo>
                    <a:cubicBezTo>
                      <a:pt x="6620510" y="408940"/>
                      <a:pt x="6631940" y="402590"/>
                      <a:pt x="6648450" y="396240"/>
                    </a:cubicBezTo>
                    <a:cubicBezTo>
                      <a:pt x="6673850" y="386080"/>
                      <a:pt x="6703060" y="384810"/>
                      <a:pt x="6752590" y="381000"/>
                    </a:cubicBezTo>
                    <a:cubicBezTo>
                      <a:pt x="6871970" y="370840"/>
                      <a:pt x="7287260" y="347980"/>
                      <a:pt x="7366000" y="372110"/>
                    </a:cubicBezTo>
                    <a:cubicBezTo>
                      <a:pt x="7386320" y="378460"/>
                      <a:pt x="7393940" y="386080"/>
                      <a:pt x="7401560" y="397510"/>
                    </a:cubicBezTo>
                    <a:cubicBezTo>
                      <a:pt x="7409180" y="408940"/>
                      <a:pt x="7412990" y="426720"/>
                      <a:pt x="7412990" y="439420"/>
                    </a:cubicBezTo>
                    <a:cubicBezTo>
                      <a:pt x="7412990" y="449580"/>
                      <a:pt x="7409180" y="459740"/>
                      <a:pt x="7402830" y="467360"/>
                    </a:cubicBezTo>
                    <a:cubicBezTo>
                      <a:pt x="7395210" y="477520"/>
                      <a:pt x="7385050" y="485140"/>
                      <a:pt x="7366000" y="492760"/>
                    </a:cubicBezTo>
                    <a:cubicBezTo>
                      <a:pt x="7320280" y="510540"/>
                      <a:pt x="7209790" y="516890"/>
                      <a:pt x="7115810" y="524510"/>
                    </a:cubicBezTo>
                    <a:cubicBezTo>
                      <a:pt x="6997700" y="533400"/>
                      <a:pt x="6767830" y="549910"/>
                      <a:pt x="6713220" y="537210"/>
                    </a:cubicBezTo>
                    <a:cubicBezTo>
                      <a:pt x="6697980" y="533400"/>
                      <a:pt x="6694170" y="530860"/>
                      <a:pt x="6686550" y="523240"/>
                    </a:cubicBezTo>
                    <a:cubicBezTo>
                      <a:pt x="6677660" y="514350"/>
                      <a:pt x="6666230" y="497840"/>
                      <a:pt x="6663690" y="483870"/>
                    </a:cubicBezTo>
                    <a:cubicBezTo>
                      <a:pt x="6661150" y="469900"/>
                      <a:pt x="6666230" y="452120"/>
                      <a:pt x="6673850" y="440690"/>
                    </a:cubicBezTo>
                    <a:cubicBezTo>
                      <a:pt x="6681470" y="429260"/>
                      <a:pt x="6689090" y="422910"/>
                      <a:pt x="6710680" y="414020"/>
                    </a:cubicBezTo>
                    <a:cubicBezTo>
                      <a:pt x="6795770" y="381000"/>
                      <a:pt x="7194550" y="360680"/>
                      <a:pt x="7399020" y="330200"/>
                    </a:cubicBezTo>
                    <a:cubicBezTo>
                      <a:pt x="7565390" y="306070"/>
                      <a:pt x="7782560" y="245110"/>
                      <a:pt x="7849870" y="252730"/>
                    </a:cubicBezTo>
                    <a:cubicBezTo>
                      <a:pt x="7870190" y="255270"/>
                      <a:pt x="7879080" y="260350"/>
                      <a:pt x="7887970" y="269240"/>
                    </a:cubicBezTo>
                    <a:cubicBezTo>
                      <a:pt x="7898130" y="278130"/>
                      <a:pt x="7905750" y="294640"/>
                      <a:pt x="7907020" y="307340"/>
                    </a:cubicBezTo>
                    <a:cubicBezTo>
                      <a:pt x="7908290" y="320040"/>
                      <a:pt x="7901940" y="337820"/>
                      <a:pt x="7894320" y="347980"/>
                    </a:cubicBezTo>
                    <a:cubicBezTo>
                      <a:pt x="7886700" y="358140"/>
                      <a:pt x="7877810" y="364490"/>
                      <a:pt x="7858760" y="370840"/>
                    </a:cubicBezTo>
                    <a:cubicBezTo>
                      <a:pt x="7800340" y="391160"/>
                      <a:pt x="7607300" y="406400"/>
                      <a:pt x="7481570" y="411480"/>
                    </a:cubicBezTo>
                    <a:cubicBezTo>
                      <a:pt x="7357110" y="416560"/>
                      <a:pt x="7161530" y="425450"/>
                      <a:pt x="7108190" y="400050"/>
                    </a:cubicBezTo>
                    <a:cubicBezTo>
                      <a:pt x="7090410" y="391160"/>
                      <a:pt x="7084060" y="378460"/>
                      <a:pt x="7078980" y="367030"/>
                    </a:cubicBezTo>
                    <a:cubicBezTo>
                      <a:pt x="7075170" y="356870"/>
                      <a:pt x="7075170" y="346710"/>
                      <a:pt x="7076440" y="336550"/>
                    </a:cubicBezTo>
                    <a:cubicBezTo>
                      <a:pt x="7077710" y="326390"/>
                      <a:pt x="7081520" y="316230"/>
                      <a:pt x="7087870" y="308610"/>
                    </a:cubicBezTo>
                    <a:cubicBezTo>
                      <a:pt x="7095490" y="298450"/>
                      <a:pt x="7103110" y="290830"/>
                      <a:pt x="7124700" y="284480"/>
                    </a:cubicBezTo>
                    <a:cubicBezTo>
                      <a:pt x="7199630" y="262890"/>
                      <a:pt x="7487920" y="285750"/>
                      <a:pt x="7678420" y="297180"/>
                    </a:cubicBezTo>
                    <a:cubicBezTo>
                      <a:pt x="7884160" y="309880"/>
                      <a:pt x="8220710" y="330200"/>
                      <a:pt x="8317230" y="359410"/>
                    </a:cubicBezTo>
                    <a:cubicBezTo>
                      <a:pt x="8347710" y="368300"/>
                      <a:pt x="8360410" y="377190"/>
                      <a:pt x="8374380" y="389890"/>
                    </a:cubicBezTo>
                    <a:cubicBezTo>
                      <a:pt x="8385810" y="400050"/>
                      <a:pt x="8394700" y="414020"/>
                      <a:pt x="8397240" y="427990"/>
                    </a:cubicBezTo>
                    <a:cubicBezTo>
                      <a:pt x="8399780" y="441960"/>
                      <a:pt x="8397240" y="459740"/>
                      <a:pt x="8389620" y="471170"/>
                    </a:cubicBezTo>
                    <a:cubicBezTo>
                      <a:pt x="8380730" y="485140"/>
                      <a:pt x="8369300" y="492760"/>
                      <a:pt x="8340090" y="501650"/>
                    </a:cubicBezTo>
                    <a:cubicBezTo>
                      <a:pt x="8211820" y="541020"/>
                      <a:pt x="7603490" y="548640"/>
                      <a:pt x="7225030" y="561340"/>
                    </a:cubicBezTo>
                    <a:cubicBezTo>
                      <a:pt x="6833870" y="575310"/>
                      <a:pt x="6153150" y="599440"/>
                      <a:pt x="6031230" y="579120"/>
                    </a:cubicBezTo>
                    <a:cubicBezTo>
                      <a:pt x="6008370" y="575310"/>
                      <a:pt x="6002020" y="574040"/>
                      <a:pt x="5991860" y="565150"/>
                    </a:cubicBezTo>
                    <a:cubicBezTo>
                      <a:pt x="5981700" y="556260"/>
                      <a:pt x="5972810" y="541020"/>
                      <a:pt x="5971540" y="527050"/>
                    </a:cubicBezTo>
                    <a:cubicBezTo>
                      <a:pt x="5970270" y="510540"/>
                      <a:pt x="5979160" y="485140"/>
                      <a:pt x="5990590" y="473710"/>
                    </a:cubicBezTo>
                    <a:cubicBezTo>
                      <a:pt x="6000750" y="463550"/>
                      <a:pt x="6009640" y="462280"/>
                      <a:pt x="6029960" y="458470"/>
                    </a:cubicBezTo>
                    <a:cubicBezTo>
                      <a:pt x="6084570" y="448310"/>
                      <a:pt x="6296660" y="438150"/>
                      <a:pt x="6350000" y="454660"/>
                    </a:cubicBezTo>
                    <a:cubicBezTo>
                      <a:pt x="6370320" y="461010"/>
                      <a:pt x="6379210" y="471170"/>
                      <a:pt x="6388100" y="481330"/>
                    </a:cubicBezTo>
                    <a:cubicBezTo>
                      <a:pt x="6394450" y="490220"/>
                      <a:pt x="6398260" y="500380"/>
                      <a:pt x="6399530" y="511810"/>
                    </a:cubicBezTo>
                    <a:cubicBezTo>
                      <a:pt x="6400800" y="525780"/>
                      <a:pt x="6396990" y="544830"/>
                      <a:pt x="6388100" y="557530"/>
                    </a:cubicBezTo>
                    <a:cubicBezTo>
                      <a:pt x="6379210" y="568960"/>
                      <a:pt x="6372860" y="576580"/>
                      <a:pt x="6350000" y="584200"/>
                    </a:cubicBezTo>
                    <a:cubicBezTo>
                      <a:pt x="6245860" y="617220"/>
                      <a:pt x="5647690" y="575310"/>
                      <a:pt x="5412740" y="580390"/>
                    </a:cubicBezTo>
                    <a:cubicBezTo>
                      <a:pt x="5271770" y="582930"/>
                      <a:pt x="5129530" y="610870"/>
                      <a:pt x="5074920" y="596900"/>
                    </a:cubicBezTo>
                    <a:cubicBezTo>
                      <a:pt x="5055870" y="591820"/>
                      <a:pt x="5046980" y="585470"/>
                      <a:pt x="5038090" y="575310"/>
                    </a:cubicBezTo>
                    <a:cubicBezTo>
                      <a:pt x="5029200" y="565150"/>
                      <a:pt x="5022850" y="547370"/>
                      <a:pt x="5024120" y="533400"/>
                    </a:cubicBezTo>
                    <a:cubicBezTo>
                      <a:pt x="5025390" y="519430"/>
                      <a:pt x="5033010" y="502920"/>
                      <a:pt x="5041900" y="494030"/>
                    </a:cubicBezTo>
                    <a:cubicBezTo>
                      <a:pt x="5048250" y="486410"/>
                      <a:pt x="5052060" y="483870"/>
                      <a:pt x="5067300" y="478790"/>
                    </a:cubicBezTo>
                    <a:cubicBezTo>
                      <a:pt x="5165090" y="447040"/>
                      <a:pt x="5836920" y="411480"/>
                      <a:pt x="6210300" y="391160"/>
                    </a:cubicBezTo>
                    <a:cubicBezTo>
                      <a:pt x="6567170" y="370840"/>
                      <a:pt x="7146290" y="337820"/>
                      <a:pt x="7258050" y="355600"/>
                    </a:cubicBezTo>
                    <a:cubicBezTo>
                      <a:pt x="7279640" y="359410"/>
                      <a:pt x="7285990" y="361950"/>
                      <a:pt x="7296150" y="369570"/>
                    </a:cubicBezTo>
                    <a:cubicBezTo>
                      <a:pt x="7306310" y="378460"/>
                      <a:pt x="7315200" y="392430"/>
                      <a:pt x="7316470" y="405130"/>
                    </a:cubicBezTo>
                    <a:cubicBezTo>
                      <a:pt x="7317740" y="417830"/>
                      <a:pt x="7313930" y="434340"/>
                      <a:pt x="7307580" y="444500"/>
                    </a:cubicBezTo>
                    <a:cubicBezTo>
                      <a:pt x="7301230" y="454660"/>
                      <a:pt x="7291070" y="461010"/>
                      <a:pt x="7274560" y="468630"/>
                    </a:cubicBezTo>
                    <a:cubicBezTo>
                      <a:pt x="7236460" y="483870"/>
                      <a:pt x="7153910" y="491490"/>
                      <a:pt x="7068820" y="500380"/>
                    </a:cubicBezTo>
                    <a:cubicBezTo>
                      <a:pt x="6932930" y="515620"/>
                      <a:pt x="6650990" y="567690"/>
                      <a:pt x="6536690" y="533400"/>
                    </a:cubicBezTo>
                    <a:cubicBezTo>
                      <a:pt x="6473190" y="514350"/>
                      <a:pt x="6412230" y="467360"/>
                      <a:pt x="6404610" y="433070"/>
                    </a:cubicBezTo>
                    <a:cubicBezTo>
                      <a:pt x="6399530" y="408940"/>
                      <a:pt x="6422390" y="378460"/>
                      <a:pt x="6442710" y="360680"/>
                    </a:cubicBezTo>
                    <a:cubicBezTo>
                      <a:pt x="6465570" y="340360"/>
                      <a:pt x="6513830" y="325120"/>
                      <a:pt x="6536690" y="323850"/>
                    </a:cubicBezTo>
                    <a:cubicBezTo>
                      <a:pt x="6549390" y="322580"/>
                      <a:pt x="6559550" y="326390"/>
                      <a:pt x="6568440" y="332740"/>
                    </a:cubicBezTo>
                    <a:cubicBezTo>
                      <a:pt x="6579870" y="340360"/>
                      <a:pt x="6592570" y="358140"/>
                      <a:pt x="6597650" y="370840"/>
                    </a:cubicBezTo>
                    <a:cubicBezTo>
                      <a:pt x="6601460" y="382270"/>
                      <a:pt x="6602730" y="392430"/>
                      <a:pt x="6600190" y="403860"/>
                    </a:cubicBezTo>
                    <a:cubicBezTo>
                      <a:pt x="6597650" y="416560"/>
                      <a:pt x="6591300" y="433070"/>
                      <a:pt x="6576060" y="444500"/>
                    </a:cubicBezTo>
                    <a:cubicBezTo>
                      <a:pt x="6549390" y="463550"/>
                      <a:pt x="6475730" y="469900"/>
                      <a:pt x="6428740" y="476250"/>
                    </a:cubicBezTo>
                    <a:cubicBezTo>
                      <a:pt x="6386830" y="481330"/>
                      <a:pt x="6338570" y="487680"/>
                      <a:pt x="6309360" y="480060"/>
                    </a:cubicBezTo>
                    <a:cubicBezTo>
                      <a:pt x="6290310" y="474980"/>
                      <a:pt x="6275070" y="463550"/>
                      <a:pt x="6266180" y="452120"/>
                    </a:cubicBezTo>
                    <a:cubicBezTo>
                      <a:pt x="6258560" y="443230"/>
                      <a:pt x="6254750" y="431800"/>
                      <a:pt x="6253480" y="420370"/>
                    </a:cubicBezTo>
                    <a:cubicBezTo>
                      <a:pt x="6252210" y="406400"/>
                      <a:pt x="6256020" y="384810"/>
                      <a:pt x="6264910" y="370840"/>
                    </a:cubicBezTo>
                    <a:cubicBezTo>
                      <a:pt x="6273800" y="358140"/>
                      <a:pt x="6282690" y="347980"/>
                      <a:pt x="6305550" y="340360"/>
                    </a:cubicBezTo>
                    <a:cubicBezTo>
                      <a:pt x="6371590" y="317500"/>
                      <a:pt x="6557010" y="328930"/>
                      <a:pt x="6732270" y="326390"/>
                    </a:cubicBezTo>
                    <a:cubicBezTo>
                      <a:pt x="7014210" y="322580"/>
                      <a:pt x="7734300" y="304800"/>
                      <a:pt x="7832090" y="328930"/>
                    </a:cubicBezTo>
                    <a:cubicBezTo>
                      <a:pt x="7848600" y="332740"/>
                      <a:pt x="7851140" y="335280"/>
                      <a:pt x="7858760" y="342900"/>
                    </a:cubicBezTo>
                    <a:cubicBezTo>
                      <a:pt x="7867650" y="351790"/>
                      <a:pt x="7877810" y="367030"/>
                      <a:pt x="7879080" y="381000"/>
                    </a:cubicBezTo>
                    <a:cubicBezTo>
                      <a:pt x="7880350" y="394970"/>
                      <a:pt x="7875270" y="414020"/>
                      <a:pt x="7868920" y="424180"/>
                    </a:cubicBezTo>
                    <a:cubicBezTo>
                      <a:pt x="7863840" y="433070"/>
                      <a:pt x="7861300" y="436880"/>
                      <a:pt x="7846060" y="443230"/>
                    </a:cubicBezTo>
                    <a:cubicBezTo>
                      <a:pt x="7736840" y="483870"/>
                      <a:pt x="6477000" y="509270"/>
                      <a:pt x="6344920" y="469900"/>
                    </a:cubicBezTo>
                    <a:cubicBezTo>
                      <a:pt x="6322060" y="463550"/>
                      <a:pt x="6316980" y="457200"/>
                      <a:pt x="6309360" y="445770"/>
                    </a:cubicBezTo>
                    <a:cubicBezTo>
                      <a:pt x="6301740" y="434340"/>
                      <a:pt x="6296660" y="416560"/>
                      <a:pt x="6297930" y="402590"/>
                    </a:cubicBezTo>
                    <a:cubicBezTo>
                      <a:pt x="6299200" y="388620"/>
                      <a:pt x="6308090" y="373380"/>
                      <a:pt x="6318250" y="364490"/>
                    </a:cubicBezTo>
                    <a:cubicBezTo>
                      <a:pt x="6328410" y="355600"/>
                      <a:pt x="6334760" y="353060"/>
                      <a:pt x="6358890" y="349250"/>
                    </a:cubicBezTo>
                    <a:cubicBezTo>
                      <a:pt x="6503670" y="322580"/>
                      <a:pt x="7796530" y="323850"/>
                      <a:pt x="7940040" y="350520"/>
                    </a:cubicBezTo>
                    <a:cubicBezTo>
                      <a:pt x="7962900" y="354330"/>
                      <a:pt x="7969250" y="356870"/>
                      <a:pt x="7979410" y="365760"/>
                    </a:cubicBezTo>
                    <a:cubicBezTo>
                      <a:pt x="7989570" y="374650"/>
                      <a:pt x="7998460" y="389890"/>
                      <a:pt x="7999730" y="402590"/>
                    </a:cubicBezTo>
                    <a:cubicBezTo>
                      <a:pt x="8001000" y="415290"/>
                      <a:pt x="7997190" y="433070"/>
                      <a:pt x="7989570" y="444500"/>
                    </a:cubicBezTo>
                    <a:cubicBezTo>
                      <a:pt x="7981950" y="455930"/>
                      <a:pt x="7974330" y="462280"/>
                      <a:pt x="7955280" y="468630"/>
                    </a:cubicBezTo>
                    <a:cubicBezTo>
                      <a:pt x="7895590" y="487680"/>
                      <a:pt x="7659370" y="476250"/>
                      <a:pt x="7551420" y="468630"/>
                    </a:cubicBezTo>
                    <a:cubicBezTo>
                      <a:pt x="7477760" y="463550"/>
                      <a:pt x="7416800" y="455930"/>
                      <a:pt x="7367270" y="443230"/>
                    </a:cubicBezTo>
                    <a:cubicBezTo>
                      <a:pt x="7331710" y="434340"/>
                      <a:pt x="7296150" y="424180"/>
                      <a:pt x="7278370" y="411480"/>
                    </a:cubicBezTo>
                    <a:cubicBezTo>
                      <a:pt x="7268210" y="403860"/>
                      <a:pt x="7263130" y="397510"/>
                      <a:pt x="7259320" y="388620"/>
                    </a:cubicBezTo>
                    <a:cubicBezTo>
                      <a:pt x="7254240" y="377190"/>
                      <a:pt x="7251700" y="359410"/>
                      <a:pt x="7255510" y="346710"/>
                    </a:cubicBezTo>
                    <a:cubicBezTo>
                      <a:pt x="7259320" y="334010"/>
                      <a:pt x="7264400" y="323850"/>
                      <a:pt x="7280910" y="311150"/>
                    </a:cubicBezTo>
                    <a:cubicBezTo>
                      <a:pt x="7325360" y="275590"/>
                      <a:pt x="7482840" y="223520"/>
                      <a:pt x="7594600" y="187960"/>
                    </a:cubicBezTo>
                    <a:cubicBezTo>
                      <a:pt x="7717790" y="149860"/>
                      <a:pt x="7842250" y="121920"/>
                      <a:pt x="7990840" y="93980"/>
                    </a:cubicBezTo>
                    <a:cubicBezTo>
                      <a:pt x="8178800" y="59690"/>
                      <a:pt x="8564880" y="0"/>
                      <a:pt x="8637270" y="8890"/>
                    </a:cubicBezTo>
                    <a:cubicBezTo>
                      <a:pt x="8652510" y="10160"/>
                      <a:pt x="8656320" y="12700"/>
                      <a:pt x="8663940" y="19050"/>
                    </a:cubicBezTo>
                    <a:cubicBezTo>
                      <a:pt x="8674100" y="26670"/>
                      <a:pt x="8685530" y="41910"/>
                      <a:pt x="8688070" y="54610"/>
                    </a:cubicBezTo>
                    <a:cubicBezTo>
                      <a:pt x="8690610" y="67310"/>
                      <a:pt x="8688070" y="85090"/>
                      <a:pt x="8682990" y="96520"/>
                    </a:cubicBezTo>
                    <a:cubicBezTo>
                      <a:pt x="8679180" y="105410"/>
                      <a:pt x="8674100" y="110490"/>
                      <a:pt x="8662670" y="118110"/>
                    </a:cubicBezTo>
                    <a:cubicBezTo>
                      <a:pt x="8637270" y="135890"/>
                      <a:pt x="8577580" y="160020"/>
                      <a:pt x="8521700" y="181610"/>
                    </a:cubicBezTo>
                    <a:cubicBezTo>
                      <a:pt x="8444230" y="210820"/>
                      <a:pt x="8337550" y="245110"/>
                      <a:pt x="8237220" y="270510"/>
                    </a:cubicBezTo>
                    <a:cubicBezTo>
                      <a:pt x="8129270" y="297180"/>
                      <a:pt x="7994650" y="312420"/>
                      <a:pt x="7896860" y="334010"/>
                    </a:cubicBezTo>
                    <a:cubicBezTo>
                      <a:pt x="7820660" y="350520"/>
                      <a:pt x="7757160" y="365760"/>
                      <a:pt x="7696200" y="384810"/>
                    </a:cubicBezTo>
                    <a:cubicBezTo>
                      <a:pt x="7642860" y="401320"/>
                      <a:pt x="7585710" y="440690"/>
                      <a:pt x="7550150" y="439420"/>
                    </a:cubicBezTo>
                    <a:cubicBezTo>
                      <a:pt x="7528560" y="438150"/>
                      <a:pt x="7508240" y="429260"/>
                      <a:pt x="7498080" y="415290"/>
                    </a:cubicBezTo>
                    <a:cubicBezTo>
                      <a:pt x="7487920" y="402590"/>
                      <a:pt x="7482840" y="375920"/>
                      <a:pt x="7487920" y="359410"/>
                    </a:cubicBezTo>
                    <a:cubicBezTo>
                      <a:pt x="7493000" y="342900"/>
                      <a:pt x="7503160" y="328930"/>
                      <a:pt x="7528560" y="318770"/>
                    </a:cubicBezTo>
                    <a:cubicBezTo>
                      <a:pt x="7608570" y="287020"/>
                      <a:pt x="7937500" y="328930"/>
                      <a:pt x="8116570" y="327660"/>
                    </a:cubicBezTo>
                    <a:cubicBezTo>
                      <a:pt x="8266430" y="326390"/>
                      <a:pt x="8460740" y="302260"/>
                      <a:pt x="8530590" y="314960"/>
                    </a:cubicBezTo>
                    <a:cubicBezTo>
                      <a:pt x="8554720" y="318770"/>
                      <a:pt x="8566150" y="322580"/>
                      <a:pt x="8578850" y="334010"/>
                    </a:cubicBezTo>
                    <a:cubicBezTo>
                      <a:pt x="8590280" y="344170"/>
                      <a:pt x="8600440" y="363220"/>
                      <a:pt x="8602980" y="379730"/>
                    </a:cubicBezTo>
                    <a:cubicBezTo>
                      <a:pt x="8605520" y="396240"/>
                      <a:pt x="8600440" y="416560"/>
                      <a:pt x="8590280" y="430530"/>
                    </a:cubicBezTo>
                    <a:cubicBezTo>
                      <a:pt x="8578850" y="445770"/>
                      <a:pt x="8562340" y="454660"/>
                      <a:pt x="8530590" y="462280"/>
                    </a:cubicBezTo>
                    <a:cubicBezTo>
                      <a:pt x="8432800" y="486410"/>
                      <a:pt x="8108950" y="444500"/>
                      <a:pt x="7893050" y="453390"/>
                    </a:cubicBezTo>
                    <a:cubicBezTo>
                      <a:pt x="7669530" y="462280"/>
                      <a:pt x="7472680" y="505460"/>
                      <a:pt x="7213600" y="519430"/>
                    </a:cubicBezTo>
                    <a:cubicBezTo>
                      <a:pt x="6868160" y="538480"/>
                      <a:pt x="6126480" y="558800"/>
                      <a:pt x="6002020" y="537210"/>
                    </a:cubicBezTo>
                    <a:cubicBezTo>
                      <a:pt x="5977890" y="533400"/>
                      <a:pt x="5971540" y="530860"/>
                      <a:pt x="5961380" y="521970"/>
                    </a:cubicBezTo>
                    <a:cubicBezTo>
                      <a:pt x="5951220" y="513080"/>
                      <a:pt x="5942330" y="496570"/>
                      <a:pt x="5941060" y="482600"/>
                    </a:cubicBezTo>
                    <a:cubicBezTo>
                      <a:pt x="5939790" y="466090"/>
                      <a:pt x="5948680" y="440690"/>
                      <a:pt x="5960110" y="429260"/>
                    </a:cubicBezTo>
                    <a:cubicBezTo>
                      <a:pt x="5970270" y="419100"/>
                      <a:pt x="5991860" y="407670"/>
                      <a:pt x="6000750" y="414020"/>
                    </a:cubicBezTo>
                    <a:cubicBezTo>
                      <a:pt x="6014720" y="424180"/>
                      <a:pt x="6017260" y="525780"/>
                      <a:pt x="6003290" y="534670"/>
                    </a:cubicBezTo>
                    <a:cubicBezTo>
                      <a:pt x="5993130" y="541020"/>
                      <a:pt x="5962650" y="523240"/>
                      <a:pt x="5953760" y="509270"/>
                    </a:cubicBezTo>
                    <a:cubicBezTo>
                      <a:pt x="5944870" y="496570"/>
                      <a:pt x="5942330" y="469900"/>
                      <a:pt x="5947410" y="454660"/>
                    </a:cubicBezTo>
                    <a:cubicBezTo>
                      <a:pt x="5951220" y="441960"/>
                      <a:pt x="5965190" y="429260"/>
                      <a:pt x="5975350" y="422910"/>
                    </a:cubicBezTo>
                    <a:cubicBezTo>
                      <a:pt x="5984240" y="417830"/>
                      <a:pt x="5998210" y="411480"/>
                      <a:pt x="6002020" y="416560"/>
                    </a:cubicBezTo>
                    <a:cubicBezTo>
                      <a:pt x="6010910" y="426720"/>
                      <a:pt x="6002020" y="510540"/>
                      <a:pt x="5966460" y="537210"/>
                    </a:cubicBezTo>
                    <a:cubicBezTo>
                      <a:pt x="5892800" y="591820"/>
                      <a:pt x="5634990" y="542290"/>
                      <a:pt x="5441950" y="534670"/>
                    </a:cubicBezTo>
                    <a:cubicBezTo>
                      <a:pt x="5204460" y="524510"/>
                      <a:pt x="4743450" y="500380"/>
                      <a:pt x="4649470" y="473710"/>
                    </a:cubicBezTo>
                    <a:cubicBezTo>
                      <a:pt x="4627880" y="467360"/>
                      <a:pt x="4620260" y="464820"/>
                      <a:pt x="4611370" y="454660"/>
                    </a:cubicBezTo>
                    <a:cubicBezTo>
                      <a:pt x="4602480" y="445770"/>
                      <a:pt x="4596130" y="429260"/>
                      <a:pt x="4594860" y="416560"/>
                    </a:cubicBezTo>
                    <a:cubicBezTo>
                      <a:pt x="4593590" y="403860"/>
                      <a:pt x="4599940" y="386080"/>
                      <a:pt x="4607560" y="375920"/>
                    </a:cubicBezTo>
                    <a:cubicBezTo>
                      <a:pt x="4616450" y="365760"/>
                      <a:pt x="4621530" y="360680"/>
                      <a:pt x="4644390" y="354330"/>
                    </a:cubicBezTo>
                    <a:cubicBezTo>
                      <a:pt x="4777740" y="317500"/>
                      <a:pt x="5967730" y="312420"/>
                      <a:pt x="6116320" y="339090"/>
                    </a:cubicBezTo>
                    <a:cubicBezTo>
                      <a:pt x="6144260" y="344170"/>
                      <a:pt x="6151880" y="346710"/>
                      <a:pt x="6163310" y="356870"/>
                    </a:cubicBezTo>
                    <a:cubicBezTo>
                      <a:pt x="6174740" y="367030"/>
                      <a:pt x="6183630" y="386080"/>
                      <a:pt x="6186170" y="401320"/>
                    </a:cubicBezTo>
                    <a:cubicBezTo>
                      <a:pt x="6188710" y="416560"/>
                      <a:pt x="6183630" y="438150"/>
                      <a:pt x="6174740" y="450850"/>
                    </a:cubicBezTo>
                    <a:cubicBezTo>
                      <a:pt x="6165850" y="463550"/>
                      <a:pt x="6155690" y="472440"/>
                      <a:pt x="6132830" y="478790"/>
                    </a:cubicBezTo>
                    <a:cubicBezTo>
                      <a:pt x="6070600" y="496570"/>
                      <a:pt x="5869940" y="476250"/>
                      <a:pt x="5745480" y="464820"/>
                    </a:cubicBezTo>
                    <a:cubicBezTo>
                      <a:pt x="5627370" y="454660"/>
                      <a:pt x="5450840" y="434340"/>
                      <a:pt x="5402580" y="415290"/>
                    </a:cubicBezTo>
                    <a:cubicBezTo>
                      <a:pt x="5388610" y="410210"/>
                      <a:pt x="5383530" y="406400"/>
                      <a:pt x="5377180" y="397510"/>
                    </a:cubicBezTo>
                    <a:cubicBezTo>
                      <a:pt x="5369560" y="387350"/>
                      <a:pt x="5361940" y="368300"/>
                      <a:pt x="5361940" y="353060"/>
                    </a:cubicBezTo>
                    <a:cubicBezTo>
                      <a:pt x="5361940" y="339090"/>
                      <a:pt x="5368290" y="320040"/>
                      <a:pt x="5378450" y="309880"/>
                    </a:cubicBezTo>
                    <a:cubicBezTo>
                      <a:pt x="5388610" y="299720"/>
                      <a:pt x="5400040" y="294640"/>
                      <a:pt x="5420360" y="289560"/>
                    </a:cubicBezTo>
                    <a:cubicBezTo>
                      <a:pt x="5464810" y="279400"/>
                      <a:pt x="5538470" y="281940"/>
                      <a:pt x="5640070" y="283210"/>
                    </a:cubicBezTo>
                    <a:cubicBezTo>
                      <a:pt x="5871210" y="287020"/>
                      <a:pt x="6513830" y="373380"/>
                      <a:pt x="6777990" y="347980"/>
                    </a:cubicBezTo>
                    <a:cubicBezTo>
                      <a:pt x="6922770" y="334010"/>
                      <a:pt x="7051040" y="257810"/>
                      <a:pt x="7108190" y="262890"/>
                    </a:cubicBezTo>
                    <a:cubicBezTo>
                      <a:pt x="7129780" y="264160"/>
                      <a:pt x="7139940" y="271780"/>
                      <a:pt x="7150100" y="281940"/>
                    </a:cubicBezTo>
                    <a:cubicBezTo>
                      <a:pt x="7160260" y="292100"/>
                      <a:pt x="7167880" y="309880"/>
                      <a:pt x="7167880" y="323850"/>
                    </a:cubicBezTo>
                    <a:cubicBezTo>
                      <a:pt x="7167880" y="337820"/>
                      <a:pt x="7162800" y="355600"/>
                      <a:pt x="7153910" y="367030"/>
                    </a:cubicBezTo>
                    <a:cubicBezTo>
                      <a:pt x="7145020" y="378460"/>
                      <a:pt x="7137400" y="383540"/>
                      <a:pt x="7114540" y="389890"/>
                    </a:cubicBezTo>
                    <a:cubicBezTo>
                      <a:pt x="7028180" y="412750"/>
                      <a:pt x="6530340" y="403860"/>
                      <a:pt x="6440170" y="387350"/>
                    </a:cubicBezTo>
                    <a:cubicBezTo>
                      <a:pt x="6416040" y="383540"/>
                      <a:pt x="6407150" y="379730"/>
                      <a:pt x="6396990" y="370840"/>
                    </a:cubicBezTo>
                    <a:cubicBezTo>
                      <a:pt x="6386830" y="361950"/>
                      <a:pt x="6379210" y="344170"/>
                      <a:pt x="6376670" y="331470"/>
                    </a:cubicBezTo>
                    <a:cubicBezTo>
                      <a:pt x="6374130" y="320040"/>
                      <a:pt x="6375400" y="309880"/>
                      <a:pt x="6380480" y="299720"/>
                    </a:cubicBezTo>
                    <a:cubicBezTo>
                      <a:pt x="6388100" y="285750"/>
                      <a:pt x="6399530" y="270510"/>
                      <a:pt x="6424930" y="260350"/>
                    </a:cubicBezTo>
                    <a:cubicBezTo>
                      <a:pt x="6503670" y="231140"/>
                      <a:pt x="6883400" y="243840"/>
                      <a:pt x="6962140" y="257810"/>
                    </a:cubicBezTo>
                    <a:cubicBezTo>
                      <a:pt x="6985000" y="261620"/>
                      <a:pt x="6993890" y="264160"/>
                      <a:pt x="7005320" y="274320"/>
                    </a:cubicBezTo>
                    <a:cubicBezTo>
                      <a:pt x="7015480" y="283210"/>
                      <a:pt x="7024370" y="302260"/>
                      <a:pt x="7026910" y="314960"/>
                    </a:cubicBezTo>
                    <a:cubicBezTo>
                      <a:pt x="7029450" y="326390"/>
                      <a:pt x="7028180" y="336550"/>
                      <a:pt x="7023100" y="346710"/>
                    </a:cubicBezTo>
                    <a:cubicBezTo>
                      <a:pt x="7018020" y="359410"/>
                      <a:pt x="7011670" y="370840"/>
                      <a:pt x="6992620" y="381000"/>
                    </a:cubicBezTo>
                    <a:cubicBezTo>
                      <a:pt x="6938010" y="412750"/>
                      <a:pt x="6790690" y="439420"/>
                      <a:pt x="6606540" y="457200"/>
                    </a:cubicBezTo>
                    <a:cubicBezTo>
                      <a:pt x="6160770" y="500380"/>
                      <a:pt x="4465320" y="508000"/>
                      <a:pt x="4293870" y="457200"/>
                    </a:cubicBezTo>
                    <a:cubicBezTo>
                      <a:pt x="4269740" y="449580"/>
                      <a:pt x="4264660" y="444500"/>
                      <a:pt x="4257040" y="433070"/>
                    </a:cubicBezTo>
                    <a:cubicBezTo>
                      <a:pt x="4249420" y="421640"/>
                      <a:pt x="4245610" y="403860"/>
                      <a:pt x="4245610" y="391160"/>
                    </a:cubicBezTo>
                    <a:cubicBezTo>
                      <a:pt x="4245610" y="381000"/>
                      <a:pt x="4249420" y="372110"/>
                      <a:pt x="4255770" y="363220"/>
                    </a:cubicBezTo>
                    <a:cubicBezTo>
                      <a:pt x="4263390" y="353060"/>
                      <a:pt x="4271010" y="345440"/>
                      <a:pt x="4291330" y="337820"/>
                    </a:cubicBezTo>
                    <a:cubicBezTo>
                      <a:pt x="4361180" y="311150"/>
                      <a:pt x="4723130" y="270510"/>
                      <a:pt x="4794250" y="285750"/>
                    </a:cubicBezTo>
                    <a:cubicBezTo>
                      <a:pt x="4815840" y="290830"/>
                      <a:pt x="4823460" y="297180"/>
                      <a:pt x="4832350" y="308610"/>
                    </a:cubicBezTo>
                    <a:cubicBezTo>
                      <a:pt x="4841240" y="318770"/>
                      <a:pt x="4846320" y="336550"/>
                      <a:pt x="4846320" y="350520"/>
                    </a:cubicBezTo>
                    <a:cubicBezTo>
                      <a:pt x="4846320" y="364490"/>
                      <a:pt x="4838700" y="381000"/>
                      <a:pt x="4828540" y="391160"/>
                    </a:cubicBezTo>
                    <a:cubicBezTo>
                      <a:pt x="4818380" y="401320"/>
                      <a:pt x="4806950" y="406400"/>
                      <a:pt x="4787900" y="410210"/>
                    </a:cubicBezTo>
                    <a:cubicBezTo>
                      <a:pt x="4744720" y="420370"/>
                      <a:pt x="4646930" y="415290"/>
                      <a:pt x="4565650" y="410210"/>
                    </a:cubicBezTo>
                    <a:cubicBezTo>
                      <a:pt x="4467860" y="403860"/>
                      <a:pt x="4364990" y="377190"/>
                      <a:pt x="4243070" y="365760"/>
                    </a:cubicBezTo>
                    <a:cubicBezTo>
                      <a:pt x="4086860" y="351790"/>
                      <a:pt x="3840480" y="344170"/>
                      <a:pt x="3704590" y="342900"/>
                    </a:cubicBezTo>
                    <a:cubicBezTo>
                      <a:pt x="3622040" y="341630"/>
                      <a:pt x="3591560" y="340360"/>
                      <a:pt x="3503930" y="346710"/>
                    </a:cubicBezTo>
                    <a:cubicBezTo>
                      <a:pt x="3337560" y="358140"/>
                      <a:pt x="2861310" y="439420"/>
                      <a:pt x="2781300" y="429260"/>
                    </a:cubicBezTo>
                    <a:cubicBezTo>
                      <a:pt x="2764790" y="426720"/>
                      <a:pt x="2760980" y="424180"/>
                      <a:pt x="2752090" y="417830"/>
                    </a:cubicBezTo>
                    <a:cubicBezTo>
                      <a:pt x="2741930" y="408940"/>
                      <a:pt x="2729230" y="392430"/>
                      <a:pt x="2726690" y="378460"/>
                    </a:cubicBezTo>
                    <a:cubicBezTo>
                      <a:pt x="2724150" y="364490"/>
                      <a:pt x="2725420" y="345440"/>
                      <a:pt x="2733040" y="332740"/>
                    </a:cubicBezTo>
                    <a:cubicBezTo>
                      <a:pt x="2740660" y="320040"/>
                      <a:pt x="2752090" y="309880"/>
                      <a:pt x="2769870" y="302260"/>
                    </a:cubicBezTo>
                    <a:cubicBezTo>
                      <a:pt x="2801620" y="289560"/>
                      <a:pt x="2854960" y="289560"/>
                      <a:pt x="2917190" y="287020"/>
                    </a:cubicBezTo>
                    <a:cubicBezTo>
                      <a:pt x="3021330" y="281940"/>
                      <a:pt x="3281680" y="262890"/>
                      <a:pt x="3340100" y="288290"/>
                    </a:cubicBezTo>
                    <a:cubicBezTo>
                      <a:pt x="3359150" y="297180"/>
                      <a:pt x="3365500" y="309880"/>
                      <a:pt x="3370580" y="321310"/>
                    </a:cubicBezTo>
                    <a:cubicBezTo>
                      <a:pt x="3375660" y="331470"/>
                      <a:pt x="3375660" y="342900"/>
                      <a:pt x="3374390" y="353060"/>
                    </a:cubicBezTo>
                    <a:cubicBezTo>
                      <a:pt x="3373120" y="363220"/>
                      <a:pt x="3370580" y="373380"/>
                      <a:pt x="3364230" y="382270"/>
                    </a:cubicBezTo>
                    <a:cubicBezTo>
                      <a:pt x="3356610" y="392430"/>
                      <a:pt x="3346450" y="403860"/>
                      <a:pt x="3326130" y="408940"/>
                    </a:cubicBezTo>
                    <a:cubicBezTo>
                      <a:pt x="3272790" y="422910"/>
                      <a:pt x="3116580" y="396240"/>
                      <a:pt x="3003550" y="382270"/>
                    </a:cubicBezTo>
                    <a:cubicBezTo>
                      <a:pt x="2876550" y="367030"/>
                      <a:pt x="2741930" y="337820"/>
                      <a:pt x="2603500" y="320040"/>
                    </a:cubicBezTo>
                    <a:cubicBezTo>
                      <a:pt x="2454910" y="300990"/>
                      <a:pt x="2205990" y="300990"/>
                      <a:pt x="2142490" y="275590"/>
                    </a:cubicBezTo>
                    <a:cubicBezTo>
                      <a:pt x="2123440" y="267970"/>
                      <a:pt x="2115820" y="260350"/>
                      <a:pt x="2109470" y="248920"/>
                    </a:cubicBezTo>
                    <a:cubicBezTo>
                      <a:pt x="2103120" y="237490"/>
                      <a:pt x="2099310" y="219710"/>
                      <a:pt x="2101850" y="205740"/>
                    </a:cubicBezTo>
                    <a:cubicBezTo>
                      <a:pt x="2104390" y="193040"/>
                      <a:pt x="2114550" y="176530"/>
                      <a:pt x="2124710" y="168910"/>
                    </a:cubicBezTo>
                    <a:cubicBezTo>
                      <a:pt x="2136140" y="160020"/>
                      <a:pt x="2148840" y="158750"/>
                      <a:pt x="2166620" y="156210"/>
                    </a:cubicBezTo>
                    <a:cubicBezTo>
                      <a:pt x="2198370" y="152400"/>
                      <a:pt x="2245360" y="157480"/>
                      <a:pt x="2301240" y="166370"/>
                    </a:cubicBezTo>
                    <a:cubicBezTo>
                      <a:pt x="2400300" y="182880"/>
                      <a:pt x="2644140" y="245110"/>
                      <a:pt x="2702560" y="271780"/>
                    </a:cubicBezTo>
                    <a:cubicBezTo>
                      <a:pt x="2720340" y="280670"/>
                      <a:pt x="2727960" y="283210"/>
                      <a:pt x="2735580" y="294640"/>
                    </a:cubicBezTo>
                    <a:cubicBezTo>
                      <a:pt x="2744470" y="308610"/>
                      <a:pt x="2749550" y="335280"/>
                      <a:pt x="2744470" y="351790"/>
                    </a:cubicBezTo>
                    <a:cubicBezTo>
                      <a:pt x="2739390" y="368300"/>
                      <a:pt x="2716530" y="386080"/>
                      <a:pt x="2701290" y="391160"/>
                    </a:cubicBezTo>
                    <a:cubicBezTo>
                      <a:pt x="2688590" y="394970"/>
                      <a:pt x="2673350" y="394970"/>
                      <a:pt x="2661920" y="388620"/>
                    </a:cubicBezTo>
                    <a:cubicBezTo>
                      <a:pt x="2647950" y="381000"/>
                      <a:pt x="2630170" y="359410"/>
                      <a:pt x="2625090" y="344170"/>
                    </a:cubicBezTo>
                    <a:cubicBezTo>
                      <a:pt x="2621280" y="331470"/>
                      <a:pt x="2623820" y="316230"/>
                      <a:pt x="2630170" y="304800"/>
                    </a:cubicBezTo>
                    <a:cubicBezTo>
                      <a:pt x="2637790" y="290830"/>
                      <a:pt x="2660650" y="274320"/>
                      <a:pt x="2675890" y="270510"/>
                    </a:cubicBezTo>
                    <a:cubicBezTo>
                      <a:pt x="2688590" y="266700"/>
                      <a:pt x="2703830" y="270510"/>
                      <a:pt x="2715260" y="276860"/>
                    </a:cubicBezTo>
                    <a:cubicBezTo>
                      <a:pt x="2726690" y="283210"/>
                      <a:pt x="2736850" y="294640"/>
                      <a:pt x="2741930" y="306070"/>
                    </a:cubicBezTo>
                    <a:cubicBezTo>
                      <a:pt x="2747010" y="317500"/>
                      <a:pt x="2748280" y="332740"/>
                      <a:pt x="2745740" y="345440"/>
                    </a:cubicBezTo>
                    <a:cubicBezTo>
                      <a:pt x="2743200" y="356870"/>
                      <a:pt x="2734310" y="370840"/>
                      <a:pt x="2725420" y="378460"/>
                    </a:cubicBezTo>
                    <a:cubicBezTo>
                      <a:pt x="2715260" y="386080"/>
                      <a:pt x="2707640" y="392430"/>
                      <a:pt x="2688590" y="393700"/>
                    </a:cubicBezTo>
                    <a:cubicBezTo>
                      <a:pt x="2626360" y="397510"/>
                      <a:pt x="2391410" y="306070"/>
                      <a:pt x="2289810" y="288290"/>
                    </a:cubicBezTo>
                    <a:cubicBezTo>
                      <a:pt x="2228850" y="278130"/>
                      <a:pt x="2172970" y="288290"/>
                      <a:pt x="2142490" y="275590"/>
                    </a:cubicBezTo>
                    <a:cubicBezTo>
                      <a:pt x="2125980" y="269240"/>
                      <a:pt x="2115820" y="259080"/>
                      <a:pt x="2109470" y="248920"/>
                    </a:cubicBezTo>
                    <a:cubicBezTo>
                      <a:pt x="2103120" y="240030"/>
                      <a:pt x="2100580" y="229870"/>
                      <a:pt x="2100580" y="219710"/>
                    </a:cubicBezTo>
                    <a:cubicBezTo>
                      <a:pt x="2100580" y="207010"/>
                      <a:pt x="2105660" y="189230"/>
                      <a:pt x="2114550" y="179070"/>
                    </a:cubicBezTo>
                    <a:cubicBezTo>
                      <a:pt x="2123440" y="168910"/>
                      <a:pt x="2131060" y="162560"/>
                      <a:pt x="2151380" y="157480"/>
                    </a:cubicBezTo>
                    <a:cubicBezTo>
                      <a:pt x="2218690" y="142240"/>
                      <a:pt x="2471420" y="180340"/>
                      <a:pt x="2621280" y="198120"/>
                    </a:cubicBezTo>
                    <a:cubicBezTo>
                      <a:pt x="2758440" y="214630"/>
                      <a:pt x="2890520" y="242570"/>
                      <a:pt x="3016250" y="257810"/>
                    </a:cubicBezTo>
                    <a:cubicBezTo>
                      <a:pt x="3129280" y="271780"/>
                      <a:pt x="3290570" y="264160"/>
                      <a:pt x="3340100" y="288290"/>
                    </a:cubicBezTo>
                    <a:cubicBezTo>
                      <a:pt x="3357880" y="297180"/>
                      <a:pt x="3365500" y="309880"/>
                      <a:pt x="3370580" y="321310"/>
                    </a:cubicBezTo>
                    <a:cubicBezTo>
                      <a:pt x="3375660" y="331470"/>
                      <a:pt x="3375660" y="342900"/>
                      <a:pt x="3374390" y="353060"/>
                    </a:cubicBezTo>
                    <a:cubicBezTo>
                      <a:pt x="3373120" y="363220"/>
                      <a:pt x="3370580" y="373380"/>
                      <a:pt x="3364230" y="382270"/>
                    </a:cubicBezTo>
                    <a:cubicBezTo>
                      <a:pt x="3356610" y="392430"/>
                      <a:pt x="3347720" y="401320"/>
                      <a:pt x="3326130" y="408940"/>
                    </a:cubicBezTo>
                    <a:cubicBezTo>
                      <a:pt x="3252470" y="434340"/>
                      <a:pt x="2877820" y="439420"/>
                      <a:pt x="2797810" y="430530"/>
                    </a:cubicBezTo>
                    <a:cubicBezTo>
                      <a:pt x="2773680" y="427990"/>
                      <a:pt x="2763520" y="426720"/>
                      <a:pt x="2752090" y="417830"/>
                    </a:cubicBezTo>
                    <a:cubicBezTo>
                      <a:pt x="2740660" y="408940"/>
                      <a:pt x="2729230" y="392430"/>
                      <a:pt x="2726690" y="378460"/>
                    </a:cubicBezTo>
                    <a:cubicBezTo>
                      <a:pt x="2724150" y="364490"/>
                      <a:pt x="2725420" y="345440"/>
                      <a:pt x="2733040" y="332740"/>
                    </a:cubicBezTo>
                    <a:cubicBezTo>
                      <a:pt x="2740660" y="320040"/>
                      <a:pt x="2747010" y="312420"/>
                      <a:pt x="2769870" y="302260"/>
                    </a:cubicBezTo>
                    <a:cubicBezTo>
                      <a:pt x="2857500" y="264160"/>
                      <a:pt x="3255010" y="226060"/>
                      <a:pt x="3503930" y="213360"/>
                    </a:cubicBezTo>
                    <a:cubicBezTo>
                      <a:pt x="3757930" y="200660"/>
                      <a:pt x="4085590" y="212090"/>
                      <a:pt x="4279900" y="231140"/>
                    </a:cubicBezTo>
                    <a:cubicBezTo>
                      <a:pt x="4399280" y="242570"/>
                      <a:pt x="4475480" y="271780"/>
                      <a:pt x="4565650" y="280670"/>
                    </a:cubicBezTo>
                    <a:cubicBezTo>
                      <a:pt x="4645660" y="288290"/>
                      <a:pt x="4751070" y="273050"/>
                      <a:pt x="4794250" y="285750"/>
                    </a:cubicBezTo>
                    <a:cubicBezTo>
                      <a:pt x="4813300" y="290830"/>
                      <a:pt x="4823460" y="297180"/>
                      <a:pt x="4832350" y="308610"/>
                    </a:cubicBezTo>
                    <a:cubicBezTo>
                      <a:pt x="4841240" y="318770"/>
                      <a:pt x="4846320" y="337820"/>
                      <a:pt x="4846320" y="350520"/>
                    </a:cubicBezTo>
                    <a:cubicBezTo>
                      <a:pt x="4846320" y="360680"/>
                      <a:pt x="4843780" y="370840"/>
                      <a:pt x="4837430" y="379730"/>
                    </a:cubicBezTo>
                    <a:cubicBezTo>
                      <a:pt x="4829810" y="389890"/>
                      <a:pt x="4823460" y="398780"/>
                      <a:pt x="4803140" y="407670"/>
                    </a:cubicBezTo>
                    <a:cubicBezTo>
                      <a:pt x="4735830" y="435610"/>
                      <a:pt x="4386580" y="472440"/>
                      <a:pt x="4307840" y="458470"/>
                    </a:cubicBezTo>
                    <a:cubicBezTo>
                      <a:pt x="4281170" y="453390"/>
                      <a:pt x="4267200" y="445770"/>
                      <a:pt x="4257040" y="433070"/>
                    </a:cubicBezTo>
                    <a:cubicBezTo>
                      <a:pt x="4248150" y="421640"/>
                      <a:pt x="4244340" y="405130"/>
                      <a:pt x="4245610" y="391160"/>
                    </a:cubicBezTo>
                    <a:cubicBezTo>
                      <a:pt x="4246880" y="377190"/>
                      <a:pt x="4255770" y="360680"/>
                      <a:pt x="4265930" y="351790"/>
                    </a:cubicBezTo>
                    <a:cubicBezTo>
                      <a:pt x="4276090" y="342900"/>
                      <a:pt x="4293870" y="332740"/>
                      <a:pt x="4306570" y="335280"/>
                    </a:cubicBezTo>
                    <a:cubicBezTo>
                      <a:pt x="4319270" y="337820"/>
                      <a:pt x="4326890" y="363220"/>
                      <a:pt x="4343400" y="367030"/>
                    </a:cubicBezTo>
                    <a:cubicBezTo>
                      <a:pt x="4367530" y="373380"/>
                      <a:pt x="4387850" y="353060"/>
                      <a:pt x="4443730" y="346710"/>
                    </a:cubicBezTo>
                    <a:cubicBezTo>
                      <a:pt x="4702810" y="318770"/>
                      <a:pt x="6267450" y="353060"/>
                      <a:pt x="6663690" y="313690"/>
                    </a:cubicBezTo>
                    <a:cubicBezTo>
                      <a:pt x="6809740" y="298450"/>
                      <a:pt x="6907530" y="252730"/>
                      <a:pt x="6962140" y="257810"/>
                    </a:cubicBezTo>
                    <a:cubicBezTo>
                      <a:pt x="6983730" y="260350"/>
                      <a:pt x="6993890" y="264160"/>
                      <a:pt x="7005320" y="274320"/>
                    </a:cubicBezTo>
                    <a:cubicBezTo>
                      <a:pt x="7015480" y="283210"/>
                      <a:pt x="7025640" y="300990"/>
                      <a:pt x="7026910" y="314960"/>
                    </a:cubicBezTo>
                    <a:cubicBezTo>
                      <a:pt x="7028180" y="328930"/>
                      <a:pt x="7024370" y="349250"/>
                      <a:pt x="7015480" y="360680"/>
                    </a:cubicBezTo>
                    <a:cubicBezTo>
                      <a:pt x="7005320" y="374650"/>
                      <a:pt x="6990080" y="382270"/>
                      <a:pt x="6962140" y="388620"/>
                    </a:cubicBezTo>
                    <a:cubicBezTo>
                      <a:pt x="6877050" y="408940"/>
                      <a:pt x="6498590" y="410210"/>
                      <a:pt x="6424930" y="386080"/>
                    </a:cubicBezTo>
                    <a:cubicBezTo>
                      <a:pt x="6403340" y="379730"/>
                      <a:pt x="6394450" y="369570"/>
                      <a:pt x="6386830" y="359410"/>
                    </a:cubicBezTo>
                    <a:cubicBezTo>
                      <a:pt x="6380480" y="350520"/>
                      <a:pt x="6376670" y="342900"/>
                      <a:pt x="6376670" y="331470"/>
                    </a:cubicBezTo>
                    <a:cubicBezTo>
                      <a:pt x="6376670" y="316230"/>
                      <a:pt x="6385560" y="285750"/>
                      <a:pt x="6396990" y="274320"/>
                    </a:cubicBezTo>
                    <a:cubicBezTo>
                      <a:pt x="6407150" y="264160"/>
                      <a:pt x="6416040" y="262890"/>
                      <a:pt x="6440170" y="259080"/>
                    </a:cubicBezTo>
                    <a:cubicBezTo>
                      <a:pt x="6532880" y="243840"/>
                      <a:pt x="7057390" y="224790"/>
                      <a:pt x="7137400" y="271780"/>
                    </a:cubicBezTo>
                    <a:cubicBezTo>
                      <a:pt x="7160260" y="285750"/>
                      <a:pt x="7165340" y="308610"/>
                      <a:pt x="7167880" y="323850"/>
                    </a:cubicBezTo>
                    <a:cubicBezTo>
                      <a:pt x="7170420" y="334010"/>
                      <a:pt x="7167880" y="344170"/>
                      <a:pt x="7162800" y="353060"/>
                    </a:cubicBezTo>
                    <a:cubicBezTo>
                      <a:pt x="7156450" y="364490"/>
                      <a:pt x="7148830" y="375920"/>
                      <a:pt x="7129780" y="386080"/>
                    </a:cubicBezTo>
                    <a:cubicBezTo>
                      <a:pt x="7076440" y="415290"/>
                      <a:pt x="6927850" y="453390"/>
                      <a:pt x="6775450" y="467360"/>
                    </a:cubicBezTo>
                    <a:cubicBezTo>
                      <a:pt x="6504940" y="491490"/>
                      <a:pt x="5873750" y="411480"/>
                      <a:pt x="5641340" y="410210"/>
                    </a:cubicBezTo>
                    <a:cubicBezTo>
                      <a:pt x="5538470" y="410210"/>
                      <a:pt x="5461000" y="429260"/>
                      <a:pt x="5417820" y="419100"/>
                    </a:cubicBezTo>
                    <a:cubicBezTo>
                      <a:pt x="5397500" y="414020"/>
                      <a:pt x="5386070" y="408940"/>
                      <a:pt x="5377180" y="397510"/>
                    </a:cubicBezTo>
                    <a:cubicBezTo>
                      <a:pt x="5368290" y="386080"/>
                      <a:pt x="5361940" y="368300"/>
                      <a:pt x="5361940" y="353060"/>
                    </a:cubicBezTo>
                    <a:cubicBezTo>
                      <a:pt x="5361940" y="339090"/>
                      <a:pt x="5368290" y="320040"/>
                      <a:pt x="5378450" y="309880"/>
                    </a:cubicBezTo>
                    <a:cubicBezTo>
                      <a:pt x="5388610" y="299720"/>
                      <a:pt x="5398770" y="293370"/>
                      <a:pt x="5420360" y="289560"/>
                    </a:cubicBezTo>
                    <a:cubicBezTo>
                      <a:pt x="5477510" y="279400"/>
                      <a:pt x="5638800" y="321310"/>
                      <a:pt x="5753100" y="330200"/>
                    </a:cubicBezTo>
                    <a:cubicBezTo>
                      <a:pt x="5875020" y="339090"/>
                      <a:pt x="6070600" y="321310"/>
                      <a:pt x="6132830" y="341630"/>
                    </a:cubicBezTo>
                    <a:cubicBezTo>
                      <a:pt x="6155690" y="349250"/>
                      <a:pt x="6165850" y="358140"/>
                      <a:pt x="6174740" y="369570"/>
                    </a:cubicBezTo>
                    <a:cubicBezTo>
                      <a:pt x="6182360" y="378460"/>
                      <a:pt x="6184900" y="389890"/>
                      <a:pt x="6186170" y="401320"/>
                    </a:cubicBezTo>
                    <a:cubicBezTo>
                      <a:pt x="6187440" y="415290"/>
                      <a:pt x="6183630" y="438150"/>
                      <a:pt x="6174740" y="450850"/>
                    </a:cubicBezTo>
                    <a:cubicBezTo>
                      <a:pt x="6165850" y="463550"/>
                      <a:pt x="6158230" y="471170"/>
                      <a:pt x="6132830" y="478790"/>
                    </a:cubicBezTo>
                    <a:cubicBezTo>
                      <a:pt x="5991860" y="520700"/>
                      <a:pt x="4785360" y="505460"/>
                      <a:pt x="4649470" y="473710"/>
                    </a:cubicBezTo>
                    <a:cubicBezTo>
                      <a:pt x="4626610" y="468630"/>
                      <a:pt x="4620260" y="464820"/>
                      <a:pt x="4611370" y="454660"/>
                    </a:cubicBezTo>
                    <a:cubicBezTo>
                      <a:pt x="4602480" y="445770"/>
                      <a:pt x="4596130" y="429260"/>
                      <a:pt x="4594860" y="416560"/>
                    </a:cubicBezTo>
                    <a:cubicBezTo>
                      <a:pt x="4593590" y="403860"/>
                      <a:pt x="4599940" y="386080"/>
                      <a:pt x="4607560" y="375920"/>
                    </a:cubicBezTo>
                    <a:cubicBezTo>
                      <a:pt x="4616450" y="365760"/>
                      <a:pt x="4622800" y="359410"/>
                      <a:pt x="4644390" y="354330"/>
                    </a:cubicBezTo>
                    <a:cubicBezTo>
                      <a:pt x="4737100" y="332740"/>
                      <a:pt x="5204460" y="407670"/>
                      <a:pt x="5441950" y="416560"/>
                    </a:cubicBezTo>
                    <a:cubicBezTo>
                      <a:pt x="5634990" y="424180"/>
                      <a:pt x="5890260" y="359410"/>
                      <a:pt x="5965190" y="414020"/>
                    </a:cubicBezTo>
                    <a:cubicBezTo>
                      <a:pt x="6002020" y="440690"/>
                      <a:pt x="6013450" y="524510"/>
                      <a:pt x="6003290" y="534670"/>
                    </a:cubicBezTo>
                    <a:cubicBezTo>
                      <a:pt x="5998210" y="539750"/>
                      <a:pt x="5974080" y="529590"/>
                      <a:pt x="5963920" y="520700"/>
                    </a:cubicBezTo>
                    <a:cubicBezTo>
                      <a:pt x="5953760" y="511810"/>
                      <a:pt x="5944870" y="496570"/>
                      <a:pt x="5943600" y="482600"/>
                    </a:cubicBezTo>
                    <a:cubicBezTo>
                      <a:pt x="5942330" y="467360"/>
                      <a:pt x="5951220" y="443230"/>
                      <a:pt x="5962650" y="431800"/>
                    </a:cubicBezTo>
                    <a:cubicBezTo>
                      <a:pt x="5972810" y="421640"/>
                      <a:pt x="5994400" y="411480"/>
                      <a:pt x="6002020" y="416560"/>
                    </a:cubicBezTo>
                    <a:cubicBezTo>
                      <a:pt x="6015990" y="426720"/>
                      <a:pt x="6015990" y="527050"/>
                      <a:pt x="6002020" y="537210"/>
                    </a:cubicBezTo>
                    <a:cubicBezTo>
                      <a:pt x="5993130" y="543560"/>
                      <a:pt x="5971540" y="530860"/>
                      <a:pt x="5961380" y="521970"/>
                    </a:cubicBezTo>
                    <a:cubicBezTo>
                      <a:pt x="5951220" y="513080"/>
                      <a:pt x="5942330" y="496570"/>
                      <a:pt x="5941060" y="482600"/>
                    </a:cubicBezTo>
                    <a:cubicBezTo>
                      <a:pt x="5939790" y="466090"/>
                      <a:pt x="5948680" y="440690"/>
                      <a:pt x="5960110" y="429260"/>
                    </a:cubicBezTo>
                    <a:cubicBezTo>
                      <a:pt x="5970270" y="419100"/>
                      <a:pt x="5976620" y="419100"/>
                      <a:pt x="6000750" y="414020"/>
                    </a:cubicBezTo>
                    <a:cubicBezTo>
                      <a:pt x="6125210" y="391160"/>
                      <a:pt x="6856730" y="415290"/>
                      <a:pt x="7202170" y="394970"/>
                    </a:cubicBezTo>
                    <a:cubicBezTo>
                      <a:pt x="7465060" y="379730"/>
                      <a:pt x="7666990" y="336550"/>
                      <a:pt x="7893050" y="323850"/>
                    </a:cubicBezTo>
                    <a:cubicBezTo>
                      <a:pt x="8108950" y="311150"/>
                      <a:pt x="8439150" y="298450"/>
                      <a:pt x="8530590" y="314960"/>
                    </a:cubicBezTo>
                    <a:cubicBezTo>
                      <a:pt x="8555990" y="320040"/>
                      <a:pt x="8566150" y="322580"/>
                      <a:pt x="8578850" y="334010"/>
                    </a:cubicBezTo>
                    <a:cubicBezTo>
                      <a:pt x="8590280" y="344170"/>
                      <a:pt x="8600440" y="363220"/>
                      <a:pt x="8602980" y="379730"/>
                    </a:cubicBezTo>
                    <a:cubicBezTo>
                      <a:pt x="8605520" y="396240"/>
                      <a:pt x="8600440" y="416560"/>
                      <a:pt x="8590280" y="430530"/>
                    </a:cubicBezTo>
                    <a:cubicBezTo>
                      <a:pt x="8578850" y="445770"/>
                      <a:pt x="8564880" y="454660"/>
                      <a:pt x="8530590" y="462280"/>
                    </a:cubicBezTo>
                    <a:cubicBezTo>
                      <a:pt x="8401050" y="492760"/>
                      <a:pt x="7649210" y="480060"/>
                      <a:pt x="7534910" y="438150"/>
                    </a:cubicBezTo>
                    <a:cubicBezTo>
                      <a:pt x="7508240" y="427990"/>
                      <a:pt x="7498080" y="416560"/>
                      <a:pt x="7490460" y="402590"/>
                    </a:cubicBezTo>
                    <a:cubicBezTo>
                      <a:pt x="7484110" y="389890"/>
                      <a:pt x="7485380" y="372110"/>
                      <a:pt x="7487920" y="359410"/>
                    </a:cubicBezTo>
                    <a:cubicBezTo>
                      <a:pt x="7490460" y="349250"/>
                      <a:pt x="7495540" y="341630"/>
                      <a:pt x="7503160" y="334010"/>
                    </a:cubicBezTo>
                    <a:cubicBezTo>
                      <a:pt x="7514590" y="323850"/>
                      <a:pt x="7527290" y="316230"/>
                      <a:pt x="7551420" y="306070"/>
                    </a:cubicBezTo>
                    <a:cubicBezTo>
                      <a:pt x="7611110" y="281940"/>
                      <a:pt x="7766050" y="243840"/>
                      <a:pt x="7875270" y="218440"/>
                    </a:cubicBezTo>
                    <a:cubicBezTo>
                      <a:pt x="7983220" y="193040"/>
                      <a:pt x="8086090" y="186690"/>
                      <a:pt x="8201660" y="156210"/>
                    </a:cubicBezTo>
                    <a:cubicBezTo>
                      <a:pt x="8337550" y="120650"/>
                      <a:pt x="8572500" y="2540"/>
                      <a:pt x="8637270" y="8890"/>
                    </a:cubicBezTo>
                    <a:cubicBezTo>
                      <a:pt x="8656320" y="10160"/>
                      <a:pt x="8665210" y="19050"/>
                      <a:pt x="8674100" y="29210"/>
                    </a:cubicBezTo>
                    <a:cubicBezTo>
                      <a:pt x="8682990" y="39370"/>
                      <a:pt x="8689340" y="55880"/>
                      <a:pt x="8689340" y="68580"/>
                    </a:cubicBezTo>
                    <a:cubicBezTo>
                      <a:pt x="8689340" y="81280"/>
                      <a:pt x="8682990" y="97790"/>
                      <a:pt x="8674100" y="107950"/>
                    </a:cubicBezTo>
                    <a:cubicBezTo>
                      <a:pt x="8665210" y="118110"/>
                      <a:pt x="8657590" y="121920"/>
                      <a:pt x="8636000" y="128270"/>
                    </a:cubicBezTo>
                    <a:cubicBezTo>
                      <a:pt x="8554720" y="153670"/>
                      <a:pt x="8199120" y="176530"/>
                      <a:pt x="8017510" y="209550"/>
                    </a:cubicBezTo>
                    <a:cubicBezTo>
                      <a:pt x="7872730" y="236220"/>
                      <a:pt x="7753350" y="264160"/>
                      <a:pt x="7631430" y="300990"/>
                    </a:cubicBezTo>
                    <a:cubicBezTo>
                      <a:pt x="7517130" y="335280"/>
                      <a:pt x="7355840" y="421640"/>
                      <a:pt x="7306310" y="421640"/>
                    </a:cubicBezTo>
                    <a:cubicBezTo>
                      <a:pt x="7292340" y="421640"/>
                      <a:pt x="7285990" y="417830"/>
                      <a:pt x="7278370" y="411480"/>
                    </a:cubicBezTo>
                    <a:cubicBezTo>
                      <a:pt x="7269480" y="403860"/>
                      <a:pt x="7258050" y="388620"/>
                      <a:pt x="7255510" y="375920"/>
                    </a:cubicBezTo>
                    <a:cubicBezTo>
                      <a:pt x="7252970" y="363220"/>
                      <a:pt x="7255510" y="344170"/>
                      <a:pt x="7260590" y="332740"/>
                    </a:cubicBezTo>
                    <a:cubicBezTo>
                      <a:pt x="7264400" y="323850"/>
                      <a:pt x="7272020" y="316230"/>
                      <a:pt x="7280910" y="311150"/>
                    </a:cubicBezTo>
                    <a:cubicBezTo>
                      <a:pt x="7291070" y="304800"/>
                      <a:pt x="7307580" y="300990"/>
                      <a:pt x="7322820" y="302260"/>
                    </a:cubicBezTo>
                    <a:cubicBezTo>
                      <a:pt x="7341870" y="303530"/>
                      <a:pt x="7358380" y="320040"/>
                      <a:pt x="7385050" y="327660"/>
                    </a:cubicBezTo>
                    <a:cubicBezTo>
                      <a:pt x="7426960" y="339090"/>
                      <a:pt x="7484110" y="346710"/>
                      <a:pt x="7551420" y="351790"/>
                    </a:cubicBezTo>
                    <a:cubicBezTo>
                      <a:pt x="7656830" y="359410"/>
                      <a:pt x="7895590" y="332740"/>
                      <a:pt x="7955280" y="351790"/>
                    </a:cubicBezTo>
                    <a:cubicBezTo>
                      <a:pt x="7974330" y="358140"/>
                      <a:pt x="7981950" y="365760"/>
                      <a:pt x="7989570" y="375920"/>
                    </a:cubicBezTo>
                    <a:cubicBezTo>
                      <a:pt x="7995920" y="383540"/>
                      <a:pt x="7999730" y="392430"/>
                      <a:pt x="7999730" y="402590"/>
                    </a:cubicBezTo>
                    <a:cubicBezTo>
                      <a:pt x="8001000" y="415290"/>
                      <a:pt x="7997190" y="433070"/>
                      <a:pt x="7989570" y="444500"/>
                    </a:cubicBezTo>
                    <a:cubicBezTo>
                      <a:pt x="7981950" y="455930"/>
                      <a:pt x="7976870" y="462280"/>
                      <a:pt x="7955280" y="468630"/>
                    </a:cubicBezTo>
                    <a:cubicBezTo>
                      <a:pt x="7819390" y="511810"/>
                      <a:pt x="6482080" y="511810"/>
                      <a:pt x="6344920" y="469900"/>
                    </a:cubicBezTo>
                    <a:cubicBezTo>
                      <a:pt x="6322060" y="463550"/>
                      <a:pt x="6316980" y="455930"/>
                      <a:pt x="6309360" y="445770"/>
                    </a:cubicBezTo>
                    <a:cubicBezTo>
                      <a:pt x="6303010" y="438150"/>
                      <a:pt x="6299200" y="427990"/>
                      <a:pt x="6297930" y="417830"/>
                    </a:cubicBezTo>
                    <a:cubicBezTo>
                      <a:pt x="6296660" y="405130"/>
                      <a:pt x="6300470" y="387350"/>
                      <a:pt x="6308090" y="375920"/>
                    </a:cubicBezTo>
                    <a:cubicBezTo>
                      <a:pt x="6315710" y="364490"/>
                      <a:pt x="6322060" y="358140"/>
                      <a:pt x="6343650" y="350520"/>
                    </a:cubicBezTo>
                    <a:cubicBezTo>
                      <a:pt x="6459220" y="312420"/>
                      <a:pt x="7272020" y="328930"/>
                      <a:pt x="7539990" y="328930"/>
                    </a:cubicBezTo>
                    <a:cubicBezTo>
                      <a:pt x="7675880" y="328930"/>
                      <a:pt x="7799070" y="312420"/>
                      <a:pt x="7846059" y="334010"/>
                    </a:cubicBezTo>
                    <a:cubicBezTo>
                      <a:pt x="7863840" y="341630"/>
                      <a:pt x="7870190" y="355600"/>
                      <a:pt x="7875270" y="367030"/>
                    </a:cubicBezTo>
                    <a:cubicBezTo>
                      <a:pt x="7879080" y="375920"/>
                      <a:pt x="7880350" y="386080"/>
                      <a:pt x="7879080" y="396240"/>
                    </a:cubicBezTo>
                    <a:cubicBezTo>
                      <a:pt x="7876540" y="408940"/>
                      <a:pt x="7868920" y="425450"/>
                      <a:pt x="7858759" y="434340"/>
                    </a:cubicBezTo>
                    <a:cubicBezTo>
                      <a:pt x="7848600" y="443230"/>
                      <a:pt x="7840980" y="445770"/>
                      <a:pt x="7818120" y="450850"/>
                    </a:cubicBezTo>
                    <a:cubicBezTo>
                      <a:pt x="7701280" y="473710"/>
                      <a:pt x="7012940" y="450850"/>
                      <a:pt x="6734809" y="458470"/>
                    </a:cubicBezTo>
                    <a:cubicBezTo>
                      <a:pt x="6560820" y="463550"/>
                      <a:pt x="6376670" y="497840"/>
                      <a:pt x="6309360" y="480060"/>
                    </a:cubicBezTo>
                    <a:cubicBezTo>
                      <a:pt x="6286500" y="473710"/>
                      <a:pt x="6275070" y="463550"/>
                      <a:pt x="6266180" y="452120"/>
                    </a:cubicBezTo>
                    <a:cubicBezTo>
                      <a:pt x="6258560" y="443230"/>
                      <a:pt x="6254750" y="431800"/>
                      <a:pt x="6253480" y="420370"/>
                    </a:cubicBezTo>
                    <a:cubicBezTo>
                      <a:pt x="6252210" y="408940"/>
                      <a:pt x="6252210" y="397510"/>
                      <a:pt x="6257290" y="386080"/>
                    </a:cubicBezTo>
                    <a:cubicBezTo>
                      <a:pt x="6262370" y="372110"/>
                      <a:pt x="6269990" y="356870"/>
                      <a:pt x="6289040" y="346710"/>
                    </a:cubicBezTo>
                    <a:cubicBezTo>
                      <a:pt x="6330950" y="323850"/>
                      <a:pt x="6488430" y="316230"/>
                      <a:pt x="6536690" y="323850"/>
                    </a:cubicBezTo>
                    <a:cubicBezTo>
                      <a:pt x="6558280" y="327660"/>
                      <a:pt x="6570980" y="332740"/>
                      <a:pt x="6581140" y="342900"/>
                    </a:cubicBezTo>
                    <a:cubicBezTo>
                      <a:pt x="6592570" y="353060"/>
                      <a:pt x="6600190" y="372110"/>
                      <a:pt x="6601459" y="387350"/>
                    </a:cubicBezTo>
                    <a:cubicBezTo>
                      <a:pt x="6602730" y="402590"/>
                      <a:pt x="6595109" y="421640"/>
                      <a:pt x="6587490" y="433070"/>
                    </a:cubicBezTo>
                    <a:cubicBezTo>
                      <a:pt x="6581140" y="441960"/>
                      <a:pt x="6570980" y="454660"/>
                      <a:pt x="6562090" y="453390"/>
                    </a:cubicBezTo>
                    <a:cubicBezTo>
                      <a:pt x="6551930" y="452120"/>
                      <a:pt x="6526530" y="422910"/>
                      <a:pt x="6531609" y="412750"/>
                    </a:cubicBezTo>
                    <a:cubicBezTo>
                      <a:pt x="6543040" y="389890"/>
                      <a:pt x="6699250" y="410210"/>
                      <a:pt x="6800850" y="402590"/>
                    </a:cubicBezTo>
                    <a:cubicBezTo>
                      <a:pt x="6932930" y="393700"/>
                      <a:pt x="7190740" y="346710"/>
                      <a:pt x="7258050" y="355600"/>
                    </a:cubicBezTo>
                    <a:cubicBezTo>
                      <a:pt x="7278370" y="358140"/>
                      <a:pt x="7285990" y="361950"/>
                      <a:pt x="7296150" y="369570"/>
                    </a:cubicBezTo>
                    <a:cubicBezTo>
                      <a:pt x="7306309" y="378460"/>
                      <a:pt x="7315200" y="392430"/>
                      <a:pt x="7316470" y="405130"/>
                    </a:cubicBezTo>
                    <a:cubicBezTo>
                      <a:pt x="7317740" y="417830"/>
                      <a:pt x="7313930" y="434340"/>
                      <a:pt x="7307580" y="444500"/>
                    </a:cubicBezTo>
                    <a:cubicBezTo>
                      <a:pt x="7301230" y="454660"/>
                      <a:pt x="7294880" y="461010"/>
                      <a:pt x="7274559" y="468630"/>
                    </a:cubicBezTo>
                    <a:cubicBezTo>
                      <a:pt x="7170420" y="505460"/>
                      <a:pt x="6577330" y="487680"/>
                      <a:pt x="6219190" y="508000"/>
                    </a:cubicBezTo>
                    <a:cubicBezTo>
                      <a:pt x="5845810" y="529590"/>
                      <a:pt x="5190490" y="623570"/>
                      <a:pt x="5074920" y="596900"/>
                    </a:cubicBezTo>
                    <a:cubicBezTo>
                      <a:pt x="5053330" y="591820"/>
                      <a:pt x="5046980" y="585470"/>
                      <a:pt x="5038090" y="575310"/>
                    </a:cubicBezTo>
                    <a:cubicBezTo>
                      <a:pt x="5029200" y="565150"/>
                      <a:pt x="5022850" y="547370"/>
                      <a:pt x="5024120" y="533400"/>
                    </a:cubicBezTo>
                    <a:cubicBezTo>
                      <a:pt x="5025390" y="519430"/>
                      <a:pt x="5033010" y="502920"/>
                      <a:pt x="5041900" y="494030"/>
                    </a:cubicBezTo>
                    <a:cubicBezTo>
                      <a:pt x="5048250" y="486410"/>
                      <a:pt x="5053330" y="482600"/>
                      <a:pt x="5067300" y="478790"/>
                    </a:cubicBezTo>
                    <a:cubicBezTo>
                      <a:pt x="5115560" y="463550"/>
                      <a:pt x="5269230" y="463550"/>
                      <a:pt x="5412740" y="458470"/>
                    </a:cubicBezTo>
                    <a:cubicBezTo>
                      <a:pt x="5648960" y="450850"/>
                      <a:pt x="6245860" y="421640"/>
                      <a:pt x="6350000" y="454660"/>
                    </a:cubicBezTo>
                    <a:cubicBezTo>
                      <a:pt x="6372860" y="462280"/>
                      <a:pt x="6379210" y="469900"/>
                      <a:pt x="6388100" y="481330"/>
                    </a:cubicBezTo>
                    <a:cubicBezTo>
                      <a:pt x="6396990" y="494030"/>
                      <a:pt x="6400800" y="513080"/>
                      <a:pt x="6399530" y="527050"/>
                    </a:cubicBezTo>
                    <a:cubicBezTo>
                      <a:pt x="6398260" y="542290"/>
                      <a:pt x="6389370" y="558800"/>
                      <a:pt x="6377940" y="568960"/>
                    </a:cubicBezTo>
                    <a:cubicBezTo>
                      <a:pt x="6366510" y="579120"/>
                      <a:pt x="6355080" y="581660"/>
                      <a:pt x="6333490" y="585470"/>
                    </a:cubicBezTo>
                    <a:cubicBezTo>
                      <a:pt x="6275070" y="594360"/>
                      <a:pt x="6051550" y="595630"/>
                      <a:pt x="6003290" y="572770"/>
                    </a:cubicBezTo>
                    <a:cubicBezTo>
                      <a:pt x="5985510" y="565150"/>
                      <a:pt x="5980430" y="553720"/>
                      <a:pt x="5975350" y="541020"/>
                    </a:cubicBezTo>
                    <a:cubicBezTo>
                      <a:pt x="5970270" y="528320"/>
                      <a:pt x="5970270" y="509270"/>
                      <a:pt x="5974080" y="497840"/>
                    </a:cubicBezTo>
                    <a:cubicBezTo>
                      <a:pt x="5976620" y="487680"/>
                      <a:pt x="5982970" y="480060"/>
                      <a:pt x="5990590" y="473710"/>
                    </a:cubicBezTo>
                    <a:cubicBezTo>
                      <a:pt x="6000750" y="466090"/>
                      <a:pt x="6007100" y="462280"/>
                      <a:pt x="6029960" y="458470"/>
                    </a:cubicBezTo>
                    <a:cubicBezTo>
                      <a:pt x="6151880" y="435610"/>
                      <a:pt x="6828790" y="458470"/>
                      <a:pt x="7219950" y="444500"/>
                    </a:cubicBezTo>
                    <a:cubicBezTo>
                      <a:pt x="7600950" y="430530"/>
                      <a:pt x="8230870" y="349250"/>
                      <a:pt x="8346440" y="377190"/>
                    </a:cubicBezTo>
                    <a:cubicBezTo>
                      <a:pt x="8369300" y="382270"/>
                      <a:pt x="8375650" y="388620"/>
                      <a:pt x="8384540" y="400050"/>
                    </a:cubicBezTo>
                    <a:cubicBezTo>
                      <a:pt x="8393430" y="410210"/>
                      <a:pt x="8398509" y="427990"/>
                      <a:pt x="8398509" y="441960"/>
                    </a:cubicBezTo>
                    <a:cubicBezTo>
                      <a:pt x="8398509" y="455930"/>
                      <a:pt x="8390890" y="472440"/>
                      <a:pt x="8380730" y="482600"/>
                    </a:cubicBezTo>
                    <a:cubicBezTo>
                      <a:pt x="8370570" y="492760"/>
                      <a:pt x="8354059" y="501650"/>
                      <a:pt x="8340090" y="501650"/>
                    </a:cubicBezTo>
                    <a:cubicBezTo>
                      <a:pt x="8324850" y="501650"/>
                      <a:pt x="8312150" y="483870"/>
                      <a:pt x="8293100" y="477520"/>
                    </a:cubicBezTo>
                    <a:cubicBezTo>
                      <a:pt x="8267700" y="468630"/>
                      <a:pt x="8243570" y="466090"/>
                      <a:pt x="8200390" y="459740"/>
                    </a:cubicBezTo>
                    <a:cubicBezTo>
                      <a:pt x="8096250" y="445770"/>
                      <a:pt x="7852409" y="427990"/>
                      <a:pt x="7673340" y="417830"/>
                    </a:cubicBezTo>
                    <a:cubicBezTo>
                      <a:pt x="7487920" y="407670"/>
                      <a:pt x="7176770" y="431800"/>
                      <a:pt x="7108190" y="400050"/>
                    </a:cubicBezTo>
                    <a:cubicBezTo>
                      <a:pt x="7089140" y="391160"/>
                      <a:pt x="7084059" y="378460"/>
                      <a:pt x="7078980" y="367030"/>
                    </a:cubicBezTo>
                    <a:cubicBezTo>
                      <a:pt x="7075170" y="356870"/>
                      <a:pt x="7075170" y="346710"/>
                      <a:pt x="7076440" y="336550"/>
                    </a:cubicBezTo>
                    <a:cubicBezTo>
                      <a:pt x="7077709" y="326390"/>
                      <a:pt x="7081520" y="316230"/>
                      <a:pt x="7087870" y="308610"/>
                    </a:cubicBezTo>
                    <a:cubicBezTo>
                      <a:pt x="7095490" y="298450"/>
                      <a:pt x="7104380" y="289560"/>
                      <a:pt x="7124700" y="284480"/>
                    </a:cubicBezTo>
                    <a:cubicBezTo>
                      <a:pt x="7180580" y="267970"/>
                      <a:pt x="7355840" y="297180"/>
                      <a:pt x="7473950" y="292100"/>
                    </a:cubicBezTo>
                    <a:cubicBezTo>
                      <a:pt x="7597140" y="287020"/>
                      <a:pt x="7790180" y="243840"/>
                      <a:pt x="7849870" y="252730"/>
                    </a:cubicBezTo>
                    <a:cubicBezTo>
                      <a:pt x="7870190" y="255270"/>
                      <a:pt x="7879080" y="260350"/>
                      <a:pt x="7887970" y="269240"/>
                    </a:cubicBezTo>
                    <a:cubicBezTo>
                      <a:pt x="7898130" y="278130"/>
                      <a:pt x="7905750" y="294640"/>
                      <a:pt x="7907020" y="307340"/>
                    </a:cubicBezTo>
                    <a:cubicBezTo>
                      <a:pt x="7908290" y="320040"/>
                      <a:pt x="7901940" y="337820"/>
                      <a:pt x="7894320" y="347980"/>
                    </a:cubicBezTo>
                    <a:cubicBezTo>
                      <a:pt x="7886700" y="358140"/>
                      <a:pt x="7875270" y="364490"/>
                      <a:pt x="7858759" y="370840"/>
                    </a:cubicBezTo>
                    <a:cubicBezTo>
                      <a:pt x="7829550" y="381000"/>
                      <a:pt x="7780020" y="375920"/>
                      <a:pt x="7726680" y="383540"/>
                    </a:cubicBezTo>
                    <a:cubicBezTo>
                      <a:pt x="7644130" y="396240"/>
                      <a:pt x="7538720" y="427990"/>
                      <a:pt x="7412990" y="448310"/>
                    </a:cubicBezTo>
                    <a:cubicBezTo>
                      <a:pt x="7226300" y="478790"/>
                      <a:pt x="6789420" y="551180"/>
                      <a:pt x="6713220" y="537210"/>
                    </a:cubicBezTo>
                    <a:cubicBezTo>
                      <a:pt x="6697980" y="534670"/>
                      <a:pt x="6694170" y="530860"/>
                      <a:pt x="6686550" y="523240"/>
                    </a:cubicBezTo>
                    <a:cubicBezTo>
                      <a:pt x="6677659" y="514350"/>
                      <a:pt x="6666230" y="497840"/>
                      <a:pt x="6663690" y="483870"/>
                    </a:cubicBezTo>
                    <a:cubicBezTo>
                      <a:pt x="6661150" y="469900"/>
                      <a:pt x="6666230" y="452120"/>
                      <a:pt x="6673850" y="440690"/>
                    </a:cubicBezTo>
                    <a:cubicBezTo>
                      <a:pt x="6681470" y="429260"/>
                      <a:pt x="6690359" y="421640"/>
                      <a:pt x="6710680" y="414020"/>
                    </a:cubicBezTo>
                    <a:cubicBezTo>
                      <a:pt x="6770370" y="393700"/>
                      <a:pt x="6987540" y="410210"/>
                      <a:pt x="7103109" y="401320"/>
                    </a:cubicBezTo>
                    <a:cubicBezTo>
                      <a:pt x="7195820" y="393700"/>
                      <a:pt x="7308850" y="368300"/>
                      <a:pt x="7350759" y="370840"/>
                    </a:cubicBezTo>
                    <a:cubicBezTo>
                      <a:pt x="7364730" y="372110"/>
                      <a:pt x="7371080" y="372110"/>
                      <a:pt x="7379970" y="377190"/>
                    </a:cubicBezTo>
                    <a:cubicBezTo>
                      <a:pt x="7391400" y="383540"/>
                      <a:pt x="7405370" y="396240"/>
                      <a:pt x="7409180" y="410210"/>
                    </a:cubicBezTo>
                    <a:cubicBezTo>
                      <a:pt x="7414259" y="425450"/>
                      <a:pt x="7411720" y="453390"/>
                      <a:pt x="7402830" y="467360"/>
                    </a:cubicBezTo>
                    <a:cubicBezTo>
                      <a:pt x="7395209" y="480060"/>
                      <a:pt x="7386320" y="486410"/>
                      <a:pt x="7366000" y="492760"/>
                    </a:cubicBezTo>
                    <a:cubicBezTo>
                      <a:pt x="7299959" y="513080"/>
                      <a:pt x="7044690" y="490220"/>
                      <a:pt x="6916420" y="495300"/>
                    </a:cubicBezTo>
                    <a:cubicBezTo>
                      <a:pt x="6819900" y="499110"/>
                      <a:pt x="6709409" y="521970"/>
                      <a:pt x="6662420" y="514350"/>
                    </a:cubicBezTo>
                    <a:cubicBezTo>
                      <a:pt x="6643370" y="511810"/>
                      <a:pt x="6633209" y="508000"/>
                      <a:pt x="6623050" y="499110"/>
                    </a:cubicBezTo>
                    <a:cubicBezTo>
                      <a:pt x="6612890" y="490220"/>
                      <a:pt x="6604000" y="473710"/>
                      <a:pt x="6602730" y="461010"/>
                    </a:cubicBezTo>
                    <a:cubicBezTo>
                      <a:pt x="6601459" y="448310"/>
                      <a:pt x="6604000" y="431800"/>
                      <a:pt x="6612890" y="420370"/>
                    </a:cubicBezTo>
                    <a:cubicBezTo>
                      <a:pt x="6623050" y="407670"/>
                      <a:pt x="6633209" y="401320"/>
                      <a:pt x="6662420" y="393700"/>
                    </a:cubicBezTo>
                    <a:cubicBezTo>
                      <a:pt x="6805930" y="356870"/>
                      <a:pt x="7731759" y="392430"/>
                      <a:pt x="8021320" y="387350"/>
                    </a:cubicBezTo>
                    <a:cubicBezTo>
                      <a:pt x="8157209" y="384810"/>
                      <a:pt x="8243570" y="386080"/>
                      <a:pt x="8322309" y="377190"/>
                    </a:cubicBezTo>
                    <a:cubicBezTo>
                      <a:pt x="8374380" y="370840"/>
                      <a:pt x="8420100" y="347980"/>
                      <a:pt x="8450580" y="350520"/>
                    </a:cubicBezTo>
                    <a:cubicBezTo>
                      <a:pt x="8468359" y="351790"/>
                      <a:pt x="8481059" y="356870"/>
                      <a:pt x="8491220" y="365760"/>
                    </a:cubicBezTo>
                    <a:cubicBezTo>
                      <a:pt x="8501380" y="374650"/>
                      <a:pt x="8509000" y="388620"/>
                      <a:pt x="8510270" y="402590"/>
                    </a:cubicBezTo>
                    <a:cubicBezTo>
                      <a:pt x="8511540" y="419100"/>
                      <a:pt x="8502650" y="444500"/>
                      <a:pt x="8491220" y="455930"/>
                    </a:cubicBezTo>
                    <a:cubicBezTo>
                      <a:pt x="8481059" y="466090"/>
                      <a:pt x="8473440" y="467360"/>
                      <a:pt x="8450580" y="471170"/>
                    </a:cubicBezTo>
                    <a:cubicBezTo>
                      <a:pt x="8332470" y="492760"/>
                      <a:pt x="7454900" y="508000"/>
                      <a:pt x="7341870" y="477520"/>
                    </a:cubicBezTo>
                    <a:cubicBezTo>
                      <a:pt x="7320280" y="471170"/>
                      <a:pt x="7313930" y="466090"/>
                      <a:pt x="7305040" y="455930"/>
                    </a:cubicBezTo>
                    <a:cubicBezTo>
                      <a:pt x="7297420" y="445770"/>
                      <a:pt x="7291070" y="427990"/>
                      <a:pt x="7292340" y="415290"/>
                    </a:cubicBezTo>
                    <a:cubicBezTo>
                      <a:pt x="7293609" y="402590"/>
                      <a:pt x="7301230" y="386080"/>
                      <a:pt x="7310120" y="377190"/>
                    </a:cubicBezTo>
                    <a:cubicBezTo>
                      <a:pt x="7319009" y="368300"/>
                      <a:pt x="7329170" y="361950"/>
                      <a:pt x="7348220" y="359410"/>
                    </a:cubicBezTo>
                    <a:cubicBezTo>
                      <a:pt x="7391400" y="354330"/>
                      <a:pt x="7490459" y="389890"/>
                      <a:pt x="7570470" y="401320"/>
                    </a:cubicBezTo>
                    <a:cubicBezTo>
                      <a:pt x="7664450" y="415290"/>
                      <a:pt x="7768590" y="426720"/>
                      <a:pt x="7880350" y="435610"/>
                    </a:cubicBezTo>
                    <a:cubicBezTo>
                      <a:pt x="8013700" y="447040"/>
                      <a:pt x="8143240" y="455930"/>
                      <a:pt x="8315959" y="458470"/>
                    </a:cubicBezTo>
                    <a:cubicBezTo>
                      <a:pt x="8571230" y="463550"/>
                      <a:pt x="9051290" y="454660"/>
                      <a:pt x="9262109" y="443230"/>
                    </a:cubicBezTo>
                    <a:cubicBezTo>
                      <a:pt x="9367520" y="438150"/>
                      <a:pt x="9453880" y="415290"/>
                      <a:pt x="9499600" y="421640"/>
                    </a:cubicBezTo>
                    <a:cubicBezTo>
                      <a:pt x="9518650" y="424180"/>
                      <a:pt x="9528809" y="426720"/>
                      <a:pt x="9538970" y="435610"/>
                    </a:cubicBezTo>
                    <a:cubicBezTo>
                      <a:pt x="9549130" y="443230"/>
                      <a:pt x="9556750" y="458470"/>
                      <a:pt x="9559290" y="471170"/>
                    </a:cubicBezTo>
                    <a:cubicBezTo>
                      <a:pt x="9561830" y="483870"/>
                      <a:pt x="9558020" y="500380"/>
                      <a:pt x="9550400" y="511810"/>
                    </a:cubicBezTo>
                    <a:cubicBezTo>
                      <a:pt x="9541509" y="524510"/>
                      <a:pt x="9532620" y="530860"/>
                      <a:pt x="9503409" y="538480"/>
                    </a:cubicBezTo>
                    <a:cubicBezTo>
                      <a:pt x="9342120" y="582930"/>
                      <a:pt x="8164830" y="553720"/>
                      <a:pt x="7787640" y="571500"/>
                    </a:cubicBezTo>
                    <a:cubicBezTo>
                      <a:pt x="7600950" y="580390"/>
                      <a:pt x="7428230" y="605790"/>
                      <a:pt x="7369809" y="601980"/>
                    </a:cubicBezTo>
                    <a:cubicBezTo>
                      <a:pt x="7354569" y="600710"/>
                      <a:pt x="7349490" y="600710"/>
                      <a:pt x="7340600" y="595630"/>
                    </a:cubicBezTo>
                    <a:cubicBezTo>
                      <a:pt x="7330440" y="589280"/>
                      <a:pt x="7317740" y="575310"/>
                      <a:pt x="7312659" y="562610"/>
                    </a:cubicBezTo>
                    <a:cubicBezTo>
                      <a:pt x="7307580" y="549910"/>
                      <a:pt x="7307580" y="530860"/>
                      <a:pt x="7311390" y="519430"/>
                    </a:cubicBezTo>
                    <a:cubicBezTo>
                      <a:pt x="7313930" y="509270"/>
                      <a:pt x="7320280" y="501650"/>
                      <a:pt x="7327900" y="495300"/>
                    </a:cubicBezTo>
                    <a:cubicBezTo>
                      <a:pt x="7338059" y="487680"/>
                      <a:pt x="7345680" y="483870"/>
                      <a:pt x="7368540" y="480060"/>
                    </a:cubicBezTo>
                    <a:cubicBezTo>
                      <a:pt x="7457440" y="463550"/>
                      <a:pt x="7844790" y="483870"/>
                      <a:pt x="8058150" y="477520"/>
                    </a:cubicBezTo>
                    <a:cubicBezTo>
                      <a:pt x="8242300" y="472440"/>
                      <a:pt x="8498840" y="439420"/>
                      <a:pt x="8572500" y="450850"/>
                    </a:cubicBezTo>
                    <a:cubicBezTo>
                      <a:pt x="8594090" y="454660"/>
                      <a:pt x="8601709" y="457200"/>
                      <a:pt x="8611869" y="466090"/>
                    </a:cubicBezTo>
                    <a:cubicBezTo>
                      <a:pt x="8622030" y="474980"/>
                      <a:pt x="8629650" y="488950"/>
                      <a:pt x="8630919" y="502920"/>
                    </a:cubicBezTo>
                    <a:cubicBezTo>
                      <a:pt x="8632190" y="518160"/>
                      <a:pt x="8623300" y="542290"/>
                      <a:pt x="8611869" y="553720"/>
                    </a:cubicBezTo>
                    <a:cubicBezTo>
                      <a:pt x="8601709" y="563880"/>
                      <a:pt x="8585200" y="571500"/>
                      <a:pt x="8572500" y="568960"/>
                    </a:cubicBezTo>
                    <a:cubicBezTo>
                      <a:pt x="8559800" y="566420"/>
                      <a:pt x="8553450" y="541020"/>
                      <a:pt x="8535669" y="535940"/>
                    </a:cubicBezTo>
                    <a:cubicBezTo>
                      <a:pt x="8506459" y="527050"/>
                      <a:pt x="8469630" y="551180"/>
                      <a:pt x="8406130" y="556260"/>
                    </a:cubicBezTo>
                    <a:cubicBezTo>
                      <a:pt x="8239759" y="568960"/>
                      <a:pt x="7576819" y="579120"/>
                      <a:pt x="7493000" y="552450"/>
                    </a:cubicBezTo>
                    <a:cubicBezTo>
                      <a:pt x="7477759" y="547370"/>
                      <a:pt x="7475219" y="543560"/>
                      <a:pt x="7468869" y="535940"/>
                    </a:cubicBezTo>
                    <a:cubicBezTo>
                      <a:pt x="7461250" y="525780"/>
                      <a:pt x="7452359" y="509270"/>
                      <a:pt x="7452359" y="495300"/>
                    </a:cubicBezTo>
                    <a:cubicBezTo>
                      <a:pt x="7452359" y="481330"/>
                      <a:pt x="7459980" y="464820"/>
                      <a:pt x="7467600" y="454660"/>
                    </a:cubicBezTo>
                    <a:cubicBezTo>
                      <a:pt x="7473950" y="445770"/>
                      <a:pt x="7477759" y="443230"/>
                      <a:pt x="7491730" y="436880"/>
                    </a:cubicBezTo>
                    <a:cubicBezTo>
                      <a:pt x="7552690" y="412750"/>
                      <a:pt x="7840980" y="386080"/>
                      <a:pt x="8017509" y="370840"/>
                    </a:cubicBezTo>
                    <a:cubicBezTo>
                      <a:pt x="8194040" y="355600"/>
                      <a:pt x="8483600" y="340360"/>
                      <a:pt x="8550909" y="347980"/>
                    </a:cubicBezTo>
                    <a:cubicBezTo>
                      <a:pt x="8567419" y="349250"/>
                      <a:pt x="8571230" y="350520"/>
                      <a:pt x="8580119" y="355600"/>
                    </a:cubicBezTo>
                    <a:cubicBezTo>
                      <a:pt x="8591550" y="361950"/>
                      <a:pt x="8604250" y="375920"/>
                      <a:pt x="8609330" y="388620"/>
                    </a:cubicBezTo>
                    <a:cubicBezTo>
                      <a:pt x="8614409" y="401320"/>
                      <a:pt x="8613140" y="420370"/>
                      <a:pt x="8609330" y="431800"/>
                    </a:cubicBezTo>
                    <a:cubicBezTo>
                      <a:pt x="8605519" y="441960"/>
                      <a:pt x="8600440" y="450850"/>
                      <a:pt x="8591550" y="457200"/>
                    </a:cubicBezTo>
                    <a:cubicBezTo>
                      <a:pt x="8581390" y="464820"/>
                      <a:pt x="8573769" y="468630"/>
                      <a:pt x="8550909" y="472440"/>
                    </a:cubicBezTo>
                    <a:cubicBezTo>
                      <a:pt x="8450580" y="490220"/>
                      <a:pt x="7811769" y="494030"/>
                      <a:pt x="7711440" y="473710"/>
                    </a:cubicBezTo>
                    <a:cubicBezTo>
                      <a:pt x="7688580" y="468630"/>
                      <a:pt x="7680959" y="466090"/>
                      <a:pt x="7670800" y="455930"/>
                    </a:cubicBezTo>
                    <a:cubicBezTo>
                      <a:pt x="7660640" y="447040"/>
                      <a:pt x="7654290" y="430530"/>
                      <a:pt x="7653020" y="416560"/>
                    </a:cubicBezTo>
                    <a:cubicBezTo>
                      <a:pt x="7651750" y="402590"/>
                      <a:pt x="7656830" y="386080"/>
                      <a:pt x="7664450" y="374650"/>
                    </a:cubicBezTo>
                    <a:cubicBezTo>
                      <a:pt x="7672070" y="364490"/>
                      <a:pt x="7680959" y="356870"/>
                      <a:pt x="7701280" y="351790"/>
                    </a:cubicBezTo>
                    <a:cubicBezTo>
                      <a:pt x="7767320" y="334010"/>
                      <a:pt x="7984490" y="369570"/>
                      <a:pt x="8157209" y="373380"/>
                    </a:cubicBezTo>
                    <a:cubicBezTo>
                      <a:pt x="8385809" y="378460"/>
                      <a:pt x="8825230" y="307340"/>
                      <a:pt x="8950959" y="374650"/>
                    </a:cubicBezTo>
                    <a:cubicBezTo>
                      <a:pt x="9006840" y="403860"/>
                      <a:pt x="9043670" y="492760"/>
                      <a:pt x="9037320" y="501650"/>
                    </a:cubicBezTo>
                    <a:cubicBezTo>
                      <a:pt x="9033509" y="506730"/>
                      <a:pt x="9006840" y="495300"/>
                      <a:pt x="8996680" y="486410"/>
                    </a:cubicBezTo>
                    <a:cubicBezTo>
                      <a:pt x="8986520" y="477520"/>
                      <a:pt x="8977630" y="463550"/>
                      <a:pt x="8976359" y="449580"/>
                    </a:cubicBezTo>
                    <a:cubicBezTo>
                      <a:pt x="8975090" y="433070"/>
                      <a:pt x="8983980" y="407670"/>
                      <a:pt x="8995409" y="396240"/>
                    </a:cubicBezTo>
                    <a:cubicBezTo>
                      <a:pt x="9005570" y="386080"/>
                      <a:pt x="9029700" y="374650"/>
                      <a:pt x="9036050" y="381000"/>
                    </a:cubicBezTo>
                    <a:cubicBezTo>
                      <a:pt x="9048750" y="391160"/>
                      <a:pt x="9028430" y="504190"/>
                      <a:pt x="9009380" y="514350"/>
                    </a:cubicBezTo>
                    <a:cubicBezTo>
                      <a:pt x="8999220" y="520700"/>
                      <a:pt x="8978900" y="508000"/>
                      <a:pt x="8968740" y="499110"/>
                    </a:cubicBezTo>
                    <a:cubicBezTo>
                      <a:pt x="8958580" y="490220"/>
                      <a:pt x="8949690" y="474980"/>
                      <a:pt x="8948420" y="461010"/>
                    </a:cubicBezTo>
                    <a:cubicBezTo>
                      <a:pt x="8947150" y="448310"/>
                      <a:pt x="8949690" y="430530"/>
                      <a:pt x="8957309" y="419100"/>
                    </a:cubicBezTo>
                    <a:cubicBezTo>
                      <a:pt x="8964930" y="407670"/>
                      <a:pt x="8971280" y="401320"/>
                      <a:pt x="8992870" y="393700"/>
                    </a:cubicBezTo>
                    <a:cubicBezTo>
                      <a:pt x="9074150" y="367030"/>
                      <a:pt x="9521190" y="393700"/>
                      <a:pt x="9639300" y="375920"/>
                    </a:cubicBezTo>
                    <a:cubicBezTo>
                      <a:pt x="9685020" y="368300"/>
                      <a:pt x="9707880" y="347980"/>
                      <a:pt x="9732009" y="349250"/>
                    </a:cubicBezTo>
                    <a:cubicBezTo>
                      <a:pt x="9748520" y="349250"/>
                      <a:pt x="9763759" y="355600"/>
                      <a:pt x="9773920" y="364490"/>
                    </a:cubicBezTo>
                    <a:cubicBezTo>
                      <a:pt x="9784080" y="373380"/>
                      <a:pt x="9792970" y="388620"/>
                      <a:pt x="9794240" y="402590"/>
                    </a:cubicBezTo>
                    <a:cubicBezTo>
                      <a:pt x="9795509" y="419100"/>
                      <a:pt x="9786620" y="444500"/>
                      <a:pt x="9775190" y="455930"/>
                    </a:cubicBezTo>
                    <a:cubicBezTo>
                      <a:pt x="9765030" y="466090"/>
                      <a:pt x="9757409" y="467360"/>
                      <a:pt x="9734550" y="472440"/>
                    </a:cubicBezTo>
                    <a:cubicBezTo>
                      <a:pt x="9646920" y="490220"/>
                      <a:pt x="9260840" y="471170"/>
                      <a:pt x="9071609" y="485140"/>
                    </a:cubicBezTo>
                    <a:cubicBezTo>
                      <a:pt x="8928100" y="496570"/>
                      <a:pt x="8754109" y="549910"/>
                      <a:pt x="8695690" y="535940"/>
                    </a:cubicBezTo>
                    <a:cubicBezTo>
                      <a:pt x="8676640" y="530860"/>
                      <a:pt x="8667750" y="521970"/>
                      <a:pt x="8660130" y="510540"/>
                    </a:cubicBezTo>
                    <a:cubicBezTo>
                      <a:pt x="8652509" y="499110"/>
                      <a:pt x="8647430" y="482600"/>
                      <a:pt x="8648700" y="468630"/>
                    </a:cubicBezTo>
                    <a:cubicBezTo>
                      <a:pt x="8649970" y="454660"/>
                      <a:pt x="8658859" y="438150"/>
                      <a:pt x="8669020" y="429260"/>
                    </a:cubicBezTo>
                    <a:cubicBezTo>
                      <a:pt x="8679180" y="420370"/>
                      <a:pt x="8686800" y="417830"/>
                      <a:pt x="8709659" y="414020"/>
                    </a:cubicBezTo>
                    <a:cubicBezTo>
                      <a:pt x="8826500" y="392430"/>
                      <a:pt x="9519920" y="394970"/>
                      <a:pt x="9792970" y="394970"/>
                    </a:cubicBezTo>
                    <a:cubicBezTo>
                      <a:pt x="9959340" y="394970"/>
                      <a:pt x="10139680" y="378460"/>
                      <a:pt x="10195559" y="402590"/>
                    </a:cubicBezTo>
                    <a:cubicBezTo>
                      <a:pt x="10213340" y="410210"/>
                      <a:pt x="10219690" y="421640"/>
                      <a:pt x="10224770" y="433070"/>
                    </a:cubicBezTo>
                    <a:cubicBezTo>
                      <a:pt x="10228580" y="441960"/>
                      <a:pt x="10229850" y="452120"/>
                      <a:pt x="10228580" y="462280"/>
                    </a:cubicBezTo>
                    <a:cubicBezTo>
                      <a:pt x="10227309" y="474980"/>
                      <a:pt x="10218420" y="491490"/>
                      <a:pt x="10210800" y="500380"/>
                    </a:cubicBezTo>
                    <a:cubicBezTo>
                      <a:pt x="10204450" y="508000"/>
                      <a:pt x="10200640" y="510540"/>
                      <a:pt x="10186670" y="514350"/>
                    </a:cubicBezTo>
                    <a:cubicBezTo>
                      <a:pt x="10137140" y="528320"/>
                      <a:pt x="9946640" y="520700"/>
                      <a:pt x="9812020" y="529590"/>
                    </a:cubicBezTo>
                    <a:cubicBezTo>
                      <a:pt x="9653270" y="539750"/>
                      <a:pt x="9370059" y="585470"/>
                      <a:pt x="9295130" y="576580"/>
                    </a:cubicBezTo>
                    <a:cubicBezTo>
                      <a:pt x="9273540" y="574040"/>
                      <a:pt x="9264650" y="571500"/>
                      <a:pt x="9254490" y="562610"/>
                    </a:cubicBezTo>
                    <a:cubicBezTo>
                      <a:pt x="9243059" y="552450"/>
                      <a:pt x="9232900" y="527050"/>
                      <a:pt x="9232900" y="511810"/>
                    </a:cubicBezTo>
                    <a:cubicBezTo>
                      <a:pt x="9232900" y="497840"/>
                      <a:pt x="9241790" y="482600"/>
                      <a:pt x="9251950" y="473710"/>
                    </a:cubicBezTo>
                    <a:cubicBezTo>
                      <a:pt x="9260840" y="464820"/>
                      <a:pt x="9268459" y="462280"/>
                      <a:pt x="9290050" y="457200"/>
                    </a:cubicBezTo>
                    <a:cubicBezTo>
                      <a:pt x="9375140" y="436880"/>
                      <a:pt x="9753600" y="438150"/>
                      <a:pt x="9958070" y="422910"/>
                    </a:cubicBezTo>
                    <a:cubicBezTo>
                      <a:pt x="10133330" y="410210"/>
                      <a:pt x="10372090" y="365760"/>
                      <a:pt x="10444480" y="374650"/>
                    </a:cubicBezTo>
                    <a:cubicBezTo>
                      <a:pt x="10466070" y="377190"/>
                      <a:pt x="10474959" y="379730"/>
                      <a:pt x="10485120" y="388620"/>
                    </a:cubicBezTo>
                    <a:cubicBezTo>
                      <a:pt x="10495280" y="397510"/>
                      <a:pt x="10504170" y="412750"/>
                      <a:pt x="10506709" y="425450"/>
                    </a:cubicBezTo>
                    <a:cubicBezTo>
                      <a:pt x="10509250" y="438150"/>
                      <a:pt x="10505440" y="454660"/>
                      <a:pt x="10497820" y="466090"/>
                    </a:cubicBezTo>
                    <a:cubicBezTo>
                      <a:pt x="10490200" y="477520"/>
                      <a:pt x="10483850" y="483870"/>
                      <a:pt x="10463530" y="491490"/>
                    </a:cubicBezTo>
                    <a:cubicBezTo>
                      <a:pt x="10379709" y="520700"/>
                      <a:pt x="10021570" y="501650"/>
                      <a:pt x="9762490" y="519430"/>
                    </a:cubicBezTo>
                    <a:cubicBezTo>
                      <a:pt x="9438640" y="541020"/>
                      <a:pt x="8798559" y="647700"/>
                      <a:pt x="8670290" y="623570"/>
                    </a:cubicBezTo>
                    <a:cubicBezTo>
                      <a:pt x="8641080" y="618490"/>
                      <a:pt x="8629650" y="612140"/>
                      <a:pt x="8619490" y="598170"/>
                    </a:cubicBezTo>
                    <a:cubicBezTo>
                      <a:pt x="8609330" y="584200"/>
                      <a:pt x="8606790" y="556260"/>
                      <a:pt x="8611870" y="541020"/>
                    </a:cubicBezTo>
                    <a:cubicBezTo>
                      <a:pt x="8615680" y="527050"/>
                      <a:pt x="8629650" y="514350"/>
                      <a:pt x="8639809" y="508000"/>
                    </a:cubicBezTo>
                    <a:cubicBezTo>
                      <a:pt x="8648700" y="502920"/>
                      <a:pt x="8651240" y="502920"/>
                      <a:pt x="8667750" y="500380"/>
                    </a:cubicBezTo>
                    <a:cubicBezTo>
                      <a:pt x="8757920" y="486410"/>
                      <a:pt x="9338309" y="488950"/>
                      <a:pt x="9585959" y="472440"/>
                    </a:cubicBezTo>
                    <a:cubicBezTo>
                      <a:pt x="9754870" y="461010"/>
                      <a:pt x="9871709" y="448310"/>
                      <a:pt x="10012680" y="430530"/>
                    </a:cubicBezTo>
                    <a:cubicBezTo>
                      <a:pt x="10153650" y="412750"/>
                      <a:pt x="10363200" y="361950"/>
                      <a:pt x="10431780" y="367030"/>
                    </a:cubicBezTo>
                    <a:cubicBezTo>
                      <a:pt x="10454640" y="368300"/>
                      <a:pt x="10466070" y="372110"/>
                      <a:pt x="10477500" y="381000"/>
                    </a:cubicBezTo>
                    <a:cubicBezTo>
                      <a:pt x="10488930" y="389890"/>
                      <a:pt x="10497820" y="407670"/>
                      <a:pt x="10500359" y="422910"/>
                    </a:cubicBezTo>
                    <a:cubicBezTo>
                      <a:pt x="10502900" y="436880"/>
                      <a:pt x="10499090" y="455930"/>
                      <a:pt x="10491470" y="468630"/>
                    </a:cubicBezTo>
                    <a:cubicBezTo>
                      <a:pt x="10483850" y="481330"/>
                      <a:pt x="10473690" y="488950"/>
                      <a:pt x="10454640" y="496570"/>
                    </a:cubicBezTo>
                    <a:cubicBezTo>
                      <a:pt x="10408920" y="513080"/>
                      <a:pt x="10284459" y="500380"/>
                      <a:pt x="10200640" y="511810"/>
                    </a:cubicBezTo>
                    <a:cubicBezTo>
                      <a:pt x="10114280" y="524510"/>
                      <a:pt x="9993630" y="571500"/>
                      <a:pt x="9944100" y="570230"/>
                    </a:cubicBezTo>
                    <a:cubicBezTo>
                      <a:pt x="9922509" y="570230"/>
                      <a:pt x="9911080" y="566420"/>
                      <a:pt x="9899650" y="557530"/>
                    </a:cubicBezTo>
                    <a:cubicBezTo>
                      <a:pt x="9888220" y="548640"/>
                      <a:pt x="9878059" y="533400"/>
                      <a:pt x="9874250" y="519430"/>
                    </a:cubicBezTo>
                    <a:cubicBezTo>
                      <a:pt x="9870440" y="505460"/>
                      <a:pt x="9874250" y="486410"/>
                      <a:pt x="9880600" y="473710"/>
                    </a:cubicBezTo>
                    <a:cubicBezTo>
                      <a:pt x="9886950" y="461010"/>
                      <a:pt x="9899650" y="448310"/>
                      <a:pt x="9914890" y="443230"/>
                    </a:cubicBezTo>
                    <a:cubicBezTo>
                      <a:pt x="9935209" y="435610"/>
                      <a:pt x="9960609" y="449580"/>
                      <a:pt x="9997440" y="447040"/>
                    </a:cubicBezTo>
                    <a:cubicBezTo>
                      <a:pt x="10068559" y="443230"/>
                      <a:pt x="10215880" y="416560"/>
                      <a:pt x="10313670" y="398780"/>
                    </a:cubicBezTo>
                    <a:cubicBezTo>
                      <a:pt x="10398759" y="383540"/>
                      <a:pt x="10471150" y="370840"/>
                      <a:pt x="10549890" y="349250"/>
                    </a:cubicBezTo>
                    <a:cubicBezTo>
                      <a:pt x="10629900" y="327660"/>
                      <a:pt x="10739120" y="266700"/>
                      <a:pt x="10787380" y="267970"/>
                    </a:cubicBezTo>
                    <a:cubicBezTo>
                      <a:pt x="10807700" y="267970"/>
                      <a:pt x="10820400" y="275590"/>
                      <a:pt x="10831830" y="285750"/>
                    </a:cubicBezTo>
                    <a:cubicBezTo>
                      <a:pt x="10843259" y="295910"/>
                      <a:pt x="10852150" y="312420"/>
                      <a:pt x="10853420" y="327660"/>
                    </a:cubicBezTo>
                    <a:cubicBezTo>
                      <a:pt x="10854690" y="342900"/>
                      <a:pt x="10850880" y="361950"/>
                      <a:pt x="10841990" y="374650"/>
                    </a:cubicBezTo>
                    <a:cubicBezTo>
                      <a:pt x="10833100" y="387350"/>
                      <a:pt x="10821670" y="396240"/>
                      <a:pt x="10802620" y="401320"/>
                    </a:cubicBezTo>
                    <a:cubicBezTo>
                      <a:pt x="10768330" y="410210"/>
                      <a:pt x="10711180" y="388620"/>
                      <a:pt x="10645140" y="386080"/>
                    </a:cubicBezTo>
                    <a:cubicBezTo>
                      <a:pt x="10532109" y="381000"/>
                      <a:pt x="10278109" y="394970"/>
                      <a:pt x="10187940" y="389890"/>
                    </a:cubicBezTo>
                    <a:cubicBezTo>
                      <a:pt x="10149840" y="387350"/>
                      <a:pt x="10132059" y="387350"/>
                      <a:pt x="10106659" y="379730"/>
                    </a:cubicBezTo>
                    <a:cubicBezTo>
                      <a:pt x="10079990" y="372110"/>
                      <a:pt x="10062209" y="351790"/>
                      <a:pt x="10031730" y="344170"/>
                    </a:cubicBezTo>
                    <a:cubicBezTo>
                      <a:pt x="9988550" y="332740"/>
                      <a:pt x="9898380" y="349250"/>
                      <a:pt x="9866630" y="334010"/>
                    </a:cubicBezTo>
                    <a:cubicBezTo>
                      <a:pt x="9850120" y="326390"/>
                      <a:pt x="9842500" y="312420"/>
                      <a:pt x="9837420" y="300990"/>
                    </a:cubicBezTo>
                    <a:cubicBezTo>
                      <a:pt x="9833609" y="292100"/>
                      <a:pt x="9832340" y="281940"/>
                      <a:pt x="9833609" y="271780"/>
                    </a:cubicBezTo>
                    <a:cubicBezTo>
                      <a:pt x="9836150" y="259080"/>
                      <a:pt x="9843770" y="242570"/>
                      <a:pt x="9853930" y="233680"/>
                    </a:cubicBezTo>
                    <a:cubicBezTo>
                      <a:pt x="9864090" y="224790"/>
                      <a:pt x="9871709" y="222250"/>
                      <a:pt x="9894570" y="218440"/>
                    </a:cubicBezTo>
                    <a:cubicBezTo>
                      <a:pt x="9994900" y="200660"/>
                      <a:pt x="10571480" y="210820"/>
                      <a:pt x="10730230" y="224790"/>
                    </a:cubicBezTo>
                    <a:cubicBezTo>
                      <a:pt x="10793730" y="229870"/>
                      <a:pt x="10840720" y="233680"/>
                      <a:pt x="10863580" y="247650"/>
                    </a:cubicBezTo>
                    <a:cubicBezTo>
                      <a:pt x="10875009" y="254000"/>
                      <a:pt x="10878820" y="261620"/>
                      <a:pt x="10882630" y="271780"/>
                    </a:cubicBezTo>
                    <a:cubicBezTo>
                      <a:pt x="10887709" y="283210"/>
                      <a:pt x="10890250" y="300990"/>
                      <a:pt x="10885170" y="314960"/>
                    </a:cubicBezTo>
                    <a:cubicBezTo>
                      <a:pt x="10877550" y="335280"/>
                      <a:pt x="10854690" y="356870"/>
                      <a:pt x="10820400" y="377190"/>
                    </a:cubicBezTo>
                    <a:cubicBezTo>
                      <a:pt x="10744200" y="422910"/>
                      <a:pt x="10519409" y="477520"/>
                      <a:pt x="10397490" y="509270"/>
                    </a:cubicBezTo>
                    <a:cubicBezTo>
                      <a:pt x="10306050" y="533400"/>
                      <a:pt x="10199370" y="570230"/>
                      <a:pt x="10154920" y="561340"/>
                    </a:cubicBezTo>
                    <a:cubicBezTo>
                      <a:pt x="10135870" y="557530"/>
                      <a:pt x="10125709" y="544830"/>
                      <a:pt x="10116820" y="534670"/>
                    </a:cubicBezTo>
                    <a:cubicBezTo>
                      <a:pt x="10110470" y="525780"/>
                      <a:pt x="10105390" y="516890"/>
                      <a:pt x="10105390" y="505460"/>
                    </a:cubicBezTo>
                    <a:cubicBezTo>
                      <a:pt x="10105390" y="488950"/>
                      <a:pt x="10115550" y="461010"/>
                      <a:pt x="10128250" y="448310"/>
                    </a:cubicBezTo>
                    <a:cubicBezTo>
                      <a:pt x="10138409" y="438150"/>
                      <a:pt x="10148570" y="435610"/>
                      <a:pt x="10171430" y="431800"/>
                    </a:cubicBezTo>
                    <a:cubicBezTo>
                      <a:pt x="10236200" y="420370"/>
                      <a:pt x="10507980" y="415290"/>
                      <a:pt x="10570209" y="443230"/>
                    </a:cubicBezTo>
                    <a:cubicBezTo>
                      <a:pt x="10593070" y="453390"/>
                      <a:pt x="10604500" y="468630"/>
                      <a:pt x="10609580" y="485140"/>
                    </a:cubicBezTo>
                    <a:cubicBezTo>
                      <a:pt x="10614659" y="501650"/>
                      <a:pt x="10608309" y="528320"/>
                      <a:pt x="10596880" y="542290"/>
                    </a:cubicBezTo>
                    <a:cubicBezTo>
                      <a:pt x="10585450" y="556260"/>
                      <a:pt x="10565130" y="562610"/>
                      <a:pt x="10543540" y="568960"/>
                    </a:cubicBezTo>
                    <a:cubicBezTo>
                      <a:pt x="10515600" y="577850"/>
                      <a:pt x="10485120" y="577850"/>
                      <a:pt x="10439400" y="581660"/>
                    </a:cubicBezTo>
                    <a:cubicBezTo>
                      <a:pt x="10347959" y="589280"/>
                      <a:pt x="10092690" y="612140"/>
                      <a:pt x="10030459" y="596900"/>
                    </a:cubicBezTo>
                    <a:cubicBezTo>
                      <a:pt x="10010140" y="591820"/>
                      <a:pt x="10002520" y="585470"/>
                      <a:pt x="9993630" y="575310"/>
                    </a:cubicBezTo>
                    <a:cubicBezTo>
                      <a:pt x="9984740" y="565150"/>
                      <a:pt x="9979659" y="547370"/>
                      <a:pt x="9979659" y="534670"/>
                    </a:cubicBezTo>
                    <a:cubicBezTo>
                      <a:pt x="9979659" y="520700"/>
                      <a:pt x="9988550" y="505460"/>
                      <a:pt x="9997440" y="495300"/>
                    </a:cubicBezTo>
                    <a:cubicBezTo>
                      <a:pt x="10006330" y="486410"/>
                      <a:pt x="10015220" y="482600"/>
                      <a:pt x="10035540" y="477520"/>
                    </a:cubicBezTo>
                    <a:cubicBezTo>
                      <a:pt x="10106659" y="458470"/>
                      <a:pt x="10380980" y="453390"/>
                      <a:pt x="10537190" y="434340"/>
                    </a:cubicBezTo>
                    <a:cubicBezTo>
                      <a:pt x="10676890" y="416560"/>
                      <a:pt x="10877550" y="364490"/>
                      <a:pt x="10930890" y="369570"/>
                    </a:cubicBezTo>
                    <a:cubicBezTo>
                      <a:pt x="10944859" y="370840"/>
                      <a:pt x="10949940" y="373380"/>
                      <a:pt x="10957559" y="379730"/>
                    </a:cubicBezTo>
                    <a:cubicBezTo>
                      <a:pt x="10966450" y="387350"/>
                      <a:pt x="10977880" y="401320"/>
                      <a:pt x="10980420" y="414020"/>
                    </a:cubicBezTo>
                    <a:cubicBezTo>
                      <a:pt x="10982959" y="426720"/>
                      <a:pt x="10981690" y="444500"/>
                      <a:pt x="10975340" y="455930"/>
                    </a:cubicBezTo>
                    <a:cubicBezTo>
                      <a:pt x="10968990" y="467360"/>
                      <a:pt x="10960100" y="476250"/>
                      <a:pt x="10943590" y="482600"/>
                    </a:cubicBezTo>
                    <a:cubicBezTo>
                      <a:pt x="10910570" y="495300"/>
                      <a:pt x="10843259" y="486410"/>
                      <a:pt x="10775950" y="494030"/>
                    </a:cubicBezTo>
                    <a:cubicBezTo>
                      <a:pt x="10675620" y="505460"/>
                      <a:pt x="10463530" y="560070"/>
                      <a:pt x="10402570" y="554990"/>
                    </a:cubicBezTo>
                    <a:cubicBezTo>
                      <a:pt x="10382250" y="553720"/>
                      <a:pt x="10372090" y="549910"/>
                      <a:pt x="10361930" y="541020"/>
                    </a:cubicBezTo>
                    <a:cubicBezTo>
                      <a:pt x="10351770" y="532130"/>
                      <a:pt x="10344150" y="516890"/>
                      <a:pt x="10341609" y="504190"/>
                    </a:cubicBezTo>
                    <a:cubicBezTo>
                      <a:pt x="10339070" y="491490"/>
                      <a:pt x="10342880" y="473710"/>
                      <a:pt x="10350500" y="462280"/>
                    </a:cubicBezTo>
                    <a:cubicBezTo>
                      <a:pt x="10358120" y="450850"/>
                      <a:pt x="10363200" y="444500"/>
                      <a:pt x="10384790" y="436880"/>
                    </a:cubicBezTo>
                    <a:cubicBezTo>
                      <a:pt x="10494009" y="398780"/>
                      <a:pt x="11247120" y="419100"/>
                      <a:pt x="11502390" y="402590"/>
                    </a:cubicBezTo>
                    <a:cubicBezTo>
                      <a:pt x="11637009" y="393700"/>
                      <a:pt x="11757659" y="360680"/>
                      <a:pt x="11808459" y="373380"/>
                    </a:cubicBezTo>
                    <a:cubicBezTo>
                      <a:pt x="11827509" y="378460"/>
                      <a:pt x="11836400" y="386080"/>
                      <a:pt x="11844020" y="397510"/>
                    </a:cubicBezTo>
                    <a:cubicBezTo>
                      <a:pt x="11851640" y="408940"/>
                      <a:pt x="11855450" y="425450"/>
                      <a:pt x="11854180" y="439420"/>
                    </a:cubicBezTo>
                    <a:cubicBezTo>
                      <a:pt x="11852909" y="452120"/>
                      <a:pt x="11845290" y="468630"/>
                      <a:pt x="11835130" y="477520"/>
                    </a:cubicBezTo>
                    <a:cubicBezTo>
                      <a:pt x="11824970" y="486410"/>
                      <a:pt x="11818620" y="488950"/>
                      <a:pt x="11794490" y="494030"/>
                    </a:cubicBezTo>
                    <a:cubicBezTo>
                      <a:pt x="11637009" y="527050"/>
                      <a:pt x="10339070" y="532130"/>
                      <a:pt x="9978390" y="533400"/>
                    </a:cubicBezTo>
                    <a:cubicBezTo>
                      <a:pt x="9825990" y="534670"/>
                      <a:pt x="9698990" y="541020"/>
                      <a:pt x="9652000" y="529590"/>
                    </a:cubicBezTo>
                    <a:cubicBezTo>
                      <a:pt x="9638030" y="525780"/>
                      <a:pt x="9634220" y="523240"/>
                      <a:pt x="9626600" y="516890"/>
                    </a:cubicBezTo>
                    <a:cubicBezTo>
                      <a:pt x="9617709" y="509270"/>
                      <a:pt x="9608820" y="494030"/>
                      <a:pt x="9607550" y="481330"/>
                    </a:cubicBezTo>
                    <a:cubicBezTo>
                      <a:pt x="9606280" y="468630"/>
                      <a:pt x="9610090" y="452120"/>
                      <a:pt x="9616440" y="441960"/>
                    </a:cubicBezTo>
                    <a:cubicBezTo>
                      <a:pt x="9622790" y="431800"/>
                      <a:pt x="9629140" y="425450"/>
                      <a:pt x="9649459" y="417830"/>
                    </a:cubicBezTo>
                    <a:cubicBezTo>
                      <a:pt x="9756140" y="381000"/>
                      <a:pt x="10448290" y="401320"/>
                      <a:pt x="10746740" y="383540"/>
                    </a:cubicBezTo>
                    <a:cubicBezTo>
                      <a:pt x="10952480" y="370840"/>
                      <a:pt x="11106150" y="354330"/>
                      <a:pt x="11267440" y="336550"/>
                    </a:cubicBezTo>
                    <a:cubicBezTo>
                      <a:pt x="11409680" y="321310"/>
                      <a:pt x="11540490" y="311150"/>
                      <a:pt x="11666220" y="287020"/>
                    </a:cubicBezTo>
                    <a:cubicBezTo>
                      <a:pt x="11781790" y="264160"/>
                      <a:pt x="11939270" y="198120"/>
                      <a:pt x="11996420" y="200660"/>
                    </a:cubicBezTo>
                    <a:cubicBezTo>
                      <a:pt x="12016740" y="201930"/>
                      <a:pt x="12026900" y="205740"/>
                      <a:pt x="12037059" y="214630"/>
                    </a:cubicBezTo>
                    <a:cubicBezTo>
                      <a:pt x="12047220" y="222250"/>
                      <a:pt x="12058650" y="236220"/>
                      <a:pt x="12059920" y="250190"/>
                    </a:cubicBezTo>
                    <a:cubicBezTo>
                      <a:pt x="12062459" y="265430"/>
                      <a:pt x="12052300" y="292100"/>
                      <a:pt x="12042140" y="303530"/>
                    </a:cubicBezTo>
                    <a:cubicBezTo>
                      <a:pt x="12033250" y="313690"/>
                      <a:pt x="12026900" y="314960"/>
                      <a:pt x="12002770" y="321310"/>
                    </a:cubicBezTo>
                    <a:cubicBezTo>
                      <a:pt x="11861800" y="356870"/>
                      <a:pt x="10603230" y="443230"/>
                      <a:pt x="10464800" y="422910"/>
                    </a:cubicBezTo>
                    <a:cubicBezTo>
                      <a:pt x="10441940" y="419100"/>
                      <a:pt x="10435590" y="416560"/>
                      <a:pt x="10426700" y="408940"/>
                    </a:cubicBezTo>
                    <a:cubicBezTo>
                      <a:pt x="10419080" y="402590"/>
                      <a:pt x="10412730" y="394970"/>
                      <a:pt x="10410190" y="386080"/>
                    </a:cubicBezTo>
                    <a:cubicBezTo>
                      <a:pt x="10406380" y="374650"/>
                      <a:pt x="10406380" y="356870"/>
                      <a:pt x="10410190" y="345440"/>
                    </a:cubicBezTo>
                    <a:cubicBezTo>
                      <a:pt x="10412730" y="336550"/>
                      <a:pt x="10417809" y="328930"/>
                      <a:pt x="10425430" y="322580"/>
                    </a:cubicBezTo>
                    <a:cubicBezTo>
                      <a:pt x="10434320" y="314960"/>
                      <a:pt x="10441940" y="312420"/>
                      <a:pt x="10463530" y="307340"/>
                    </a:cubicBezTo>
                    <a:cubicBezTo>
                      <a:pt x="10574020" y="284480"/>
                      <a:pt x="11178540" y="297180"/>
                      <a:pt x="11501120" y="287020"/>
                    </a:cubicBezTo>
                    <a:cubicBezTo>
                      <a:pt x="11783059" y="278130"/>
                      <a:pt x="12199620" y="232410"/>
                      <a:pt x="12293600" y="252730"/>
                    </a:cubicBezTo>
                    <a:cubicBezTo>
                      <a:pt x="12315190" y="257810"/>
                      <a:pt x="12322809" y="261620"/>
                      <a:pt x="12331700" y="271780"/>
                    </a:cubicBezTo>
                    <a:cubicBezTo>
                      <a:pt x="12340590" y="281940"/>
                      <a:pt x="12348209" y="297180"/>
                      <a:pt x="12348209" y="311150"/>
                    </a:cubicBezTo>
                    <a:cubicBezTo>
                      <a:pt x="12348209" y="323850"/>
                      <a:pt x="12344400" y="341630"/>
                      <a:pt x="12335509" y="351790"/>
                    </a:cubicBezTo>
                    <a:cubicBezTo>
                      <a:pt x="12326620" y="361950"/>
                      <a:pt x="12319000" y="365760"/>
                      <a:pt x="12297409" y="373380"/>
                    </a:cubicBezTo>
                    <a:cubicBezTo>
                      <a:pt x="12209780" y="402590"/>
                      <a:pt x="11690350" y="473710"/>
                      <a:pt x="11598909" y="466090"/>
                    </a:cubicBezTo>
                    <a:cubicBezTo>
                      <a:pt x="11576050" y="464820"/>
                      <a:pt x="11567159" y="462280"/>
                      <a:pt x="11557000" y="453390"/>
                    </a:cubicBezTo>
                    <a:cubicBezTo>
                      <a:pt x="11545570" y="443230"/>
                      <a:pt x="11534140" y="417830"/>
                      <a:pt x="11534140" y="401320"/>
                    </a:cubicBezTo>
                    <a:cubicBezTo>
                      <a:pt x="11534140" y="387350"/>
                      <a:pt x="11541759" y="370840"/>
                      <a:pt x="11550650" y="361950"/>
                    </a:cubicBezTo>
                    <a:cubicBezTo>
                      <a:pt x="11560809" y="351790"/>
                      <a:pt x="11568430" y="349250"/>
                      <a:pt x="11591290" y="344170"/>
                    </a:cubicBezTo>
                    <a:cubicBezTo>
                      <a:pt x="11680190" y="322580"/>
                      <a:pt x="12193270" y="275590"/>
                      <a:pt x="12279630" y="293370"/>
                    </a:cubicBezTo>
                    <a:cubicBezTo>
                      <a:pt x="12301220" y="298450"/>
                      <a:pt x="12308840" y="303530"/>
                      <a:pt x="12317730" y="313690"/>
                    </a:cubicBezTo>
                    <a:cubicBezTo>
                      <a:pt x="12326620" y="323850"/>
                      <a:pt x="12331700" y="340360"/>
                      <a:pt x="12331700" y="353060"/>
                    </a:cubicBezTo>
                    <a:cubicBezTo>
                      <a:pt x="12331700" y="365760"/>
                      <a:pt x="12325350" y="382270"/>
                      <a:pt x="12316459" y="392430"/>
                    </a:cubicBezTo>
                    <a:cubicBezTo>
                      <a:pt x="12307570" y="402590"/>
                      <a:pt x="12301220" y="405130"/>
                      <a:pt x="12279630" y="411480"/>
                    </a:cubicBezTo>
                    <a:cubicBezTo>
                      <a:pt x="12160250" y="447040"/>
                      <a:pt x="11188700" y="551180"/>
                      <a:pt x="11068050" y="534670"/>
                    </a:cubicBezTo>
                    <a:cubicBezTo>
                      <a:pt x="11045190" y="532130"/>
                      <a:pt x="11038840" y="528320"/>
                      <a:pt x="11029950" y="519430"/>
                    </a:cubicBezTo>
                    <a:cubicBezTo>
                      <a:pt x="11019790" y="510540"/>
                      <a:pt x="11012170" y="495300"/>
                      <a:pt x="11010900" y="482600"/>
                    </a:cubicBezTo>
                    <a:cubicBezTo>
                      <a:pt x="11009630" y="469900"/>
                      <a:pt x="11012170" y="453390"/>
                      <a:pt x="11019790" y="443230"/>
                    </a:cubicBezTo>
                    <a:cubicBezTo>
                      <a:pt x="11028680" y="430530"/>
                      <a:pt x="11040109" y="425450"/>
                      <a:pt x="11068050" y="417830"/>
                    </a:cubicBezTo>
                    <a:cubicBezTo>
                      <a:pt x="11202670" y="384810"/>
                      <a:pt x="12180570" y="396240"/>
                      <a:pt x="12306300" y="417830"/>
                    </a:cubicBezTo>
                    <a:cubicBezTo>
                      <a:pt x="12329159" y="421640"/>
                      <a:pt x="12336780" y="422910"/>
                      <a:pt x="12346940" y="431800"/>
                    </a:cubicBezTo>
                    <a:cubicBezTo>
                      <a:pt x="12357100" y="440690"/>
                      <a:pt x="12365990" y="455930"/>
                      <a:pt x="12367259" y="468630"/>
                    </a:cubicBezTo>
                    <a:cubicBezTo>
                      <a:pt x="12368530" y="481330"/>
                      <a:pt x="12364720" y="497840"/>
                      <a:pt x="12358370" y="509270"/>
                    </a:cubicBezTo>
                    <a:cubicBezTo>
                      <a:pt x="12352020" y="520700"/>
                      <a:pt x="12344400" y="527050"/>
                      <a:pt x="12325350" y="534670"/>
                    </a:cubicBezTo>
                    <a:cubicBezTo>
                      <a:pt x="12258040" y="560070"/>
                      <a:pt x="12018009" y="552450"/>
                      <a:pt x="11817350" y="558800"/>
                    </a:cubicBezTo>
                    <a:cubicBezTo>
                      <a:pt x="11529059" y="567690"/>
                      <a:pt x="11008359" y="556260"/>
                      <a:pt x="10759440" y="570230"/>
                    </a:cubicBezTo>
                    <a:cubicBezTo>
                      <a:pt x="10623550" y="577850"/>
                      <a:pt x="10500359" y="609600"/>
                      <a:pt x="10445750" y="601980"/>
                    </a:cubicBezTo>
                    <a:cubicBezTo>
                      <a:pt x="10425430" y="599440"/>
                      <a:pt x="10416540" y="594360"/>
                      <a:pt x="10406380" y="586740"/>
                    </a:cubicBezTo>
                    <a:cubicBezTo>
                      <a:pt x="10398759" y="580390"/>
                      <a:pt x="10392409" y="572770"/>
                      <a:pt x="10389870" y="562610"/>
                    </a:cubicBezTo>
                    <a:cubicBezTo>
                      <a:pt x="10387330" y="548640"/>
                      <a:pt x="10388600" y="520700"/>
                      <a:pt x="10398759" y="508000"/>
                    </a:cubicBezTo>
                    <a:cubicBezTo>
                      <a:pt x="10408920" y="494030"/>
                      <a:pt x="10420350" y="488950"/>
                      <a:pt x="10448290" y="482600"/>
                    </a:cubicBezTo>
                    <a:cubicBezTo>
                      <a:pt x="10544809" y="461010"/>
                      <a:pt x="10894059" y="500380"/>
                      <a:pt x="11145520" y="504190"/>
                    </a:cubicBezTo>
                    <a:cubicBezTo>
                      <a:pt x="11442700" y="508000"/>
                      <a:pt x="12009120" y="481330"/>
                      <a:pt x="12118340" y="501650"/>
                    </a:cubicBezTo>
                    <a:cubicBezTo>
                      <a:pt x="12141200" y="505460"/>
                      <a:pt x="12148820" y="508000"/>
                      <a:pt x="12158980" y="516890"/>
                    </a:cubicBezTo>
                    <a:cubicBezTo>
                      <a:pt x="12169140" y="525780"/>
                      <a:pt x="12178030" y="541020"/>
                      <a:pt x="12179300" y="554990"/>
                    </a:cubicBezTo>
                    <a:cubicBezTo>
                      <a:pt x="12180570" y="568960"/>
                      <a:pt x="12178030" y="586740"/>
                      <a:pt x="12169140" y="598170"/>
                    </a:cubicBezTo>
                    <a:cubicBezTo>
                      <a:pt x="12158980" y="610870"/>
                      <a:pt x="12147550" y="617220"/>
                      <a:pt x="12118340" y="624840"/>
                    </a:cubicBezTo>
                    <a:cubicBezTo>
                      <a:pt x="12002770" y="652780"/>
                      <a:pt x="11290300" y="645160"/>
                      <a:pt x="11201400" y="623570"/>
                    </a:cubicBezTo>
                    <a:cubicBezTo>
                      <a:pt x="11184890" y="619760"/>
                      <a:pt x="11182350" y="617220"/>
                      <a:pt x="11174730" y="609600"/>
                    </a:cubicBezTo>
                    <a:cubicBezTo>
                      <a:pt x="11165840" y="600710"/>
                      <a:pt x="11155680" y="582930"/>
                      <a:pt x="11153140" y="570230"/>
                    </a:cubicBezTo>
                    <a:cubicBezTo>
                      <a:pt x="11150600" y="560070"/>
                      <a:pt x="11151870" y="549910"/>
                      <a:pt x="11155680" y="541020"/>
                    </a:cubicBezTo>
                    <a:cubicBezTo>
                      <a:pt x="11160759" y="529590"/>
                      <a:pt x="11164570" y="516890"/>
                      <a:pt x="11184890" y="506730"/>
                    </a:cubicBezTo>
                    <a:cubicBezTo>
                      <a:pt x="11269980" y="464820"/>
                      <a:pt x="11769090" y="492760"/>
                      <a:pt x="12000230" y="468630"/>
                    </a:cubicBezTo>
                    <a:cubicBezTo>
                      <a:pt x="12172950" y="450850"/>
                      <a:pt x="12374880" y="389890"/>
                      <a:pt x="12451080" y="397510"/>
                    </a:cubicBezTo>
                    <a:cubicBezTo>
                      <a:pt x="12477750" y="400050"/>
                      <a:pt x="12490450" y="405130"/>
                      <a:pt x="12503150" y="416560"/>
                    </a:cubicBezTo>
                    <a:cubicBezTo>
                      <a:pt x="12515850" y="427990"/>
                      <a:pt x="12526009" y="448310"/>
                      <a:pt x="12528550" y="466090"/>
                    </a:cubicBezTo>
                    <a:cubicBezTo>
                      <a:pt x="12531090" y="483870"/>
                      <a:pt x="12526009" y="506730"/>
                      <a:pt x="12515850" y="520700"/>
                    </a:cubicBezTo>
                    <a:cubicBezTo>
                      <a:pt x="12505690" y="534670"/>
                      <a:pt x="12492990" y="544830"/>
                      <a:pt x="12470130" y="552450"/>
                    </a:cubicBezTo>
                    <a:cubicBezTo>
                      <a:pt x="12426950" y="566420"/>
                      <a:pt x="12319000" y="548640"/>
                      <a:pt x="12258040" y="554990"/>
                    </a:cubicBezTo>
                    <a:cubicBezTo>
                      <a:pt x="12212320" y="558800"/>
                      <a:pt x="12176759" y="565150"/>
                      <a:pt x="12138659" y="576580"/>
                    </a:cubicBezTo>
                    <a:cubicBezTo>
                      <a:pt x="12103100" y="586740"/>
                      <a:pt x="12086590" y="605790"/>
                      <a:pt x="12038330" y="617220"/>
                    </a:cubicBezTo>
                    <a:cubicBezTo>
                      <a:pt x="11925300" y="642620"/>
                      <a:pt x="11705590" y="648970"/>
                      <a:pt x="11457940" y="656590"/>
                    </a:cubicBezTo>
                    <a:cubicBezTo>
                      <a:pt x="11017250" y="670560"/>
                      <a:pt x="9970770" y="670560"/>
                      <a:pt x="9618980" y="648970"/>
                    </a:cubicBezTo>
                    <a:cubicBezTo>
                      <a:pt x="9476740" y="640080"/>
                      <a:pt x="9420859" y="621030"/>
                      <a:pt x="9321800" y="613410"/>
                    </a:cubicBezTo>
                    <a:cubicBezTo>
                      <a:pt x="9224009" y="605790"/>
                      <a:pt x="9105900" y="613410"/>
                      <a:pt x="9030970" y="605790"/>
                    </a:cubicBezTo>
                    <a:cubicBezTo>
                      <a:pt x="8982709" y="600710"/>
                      <a:pt x="8972550" y="589280"/>
                      <a:pt x="8911590" y="584200"/>
                    </a:cubicBezTo>
                    <a:cubicBezTo>
                      <a:pt x="8708390" y="566420"/>
                      <a:pt x="7981950" y="593090"/>
                      <a:pt x="7595870" y="591820"/>
                    </a:cubicBezTo>
                    <a:cubicBezTo>
                      <a:pt x="7291070" y="590550"/>
                      <a:pt x="7077709" y="579120"/>
                      <a:pt x="6779259" y="579120"/>
                    </a:cubicBezTo>
                    <a:cubicBezTo>
                      <a:pt x="6418579" y="577850"/>
                      <a:pt x="5957570" y="604520"/>
                      <a:pt x="5581650" y="593090"/>
                    </a:cubicBezTo>
                    <a:cubicBezTo>
                      <a:pt x="5246370" y="582930"/>
                      <a:pt x="4969509" y="537210"/>
                      <a:pt x="4631690" y="523240"/>
                    </a:cubicBezTo>
                    <a:cubicBezTo>
                      <a:pt x="4245609" y="508000"/>
                      <a:pt x="3813809" y="514350"/>
                      <a:pt x="3389629" y="514350"/>
                    </a:cubicBezTo>
                    <a:cubicBezTo>
                      <a:pt x="2942589" y="514350"/>
                      <a:pt x="2134869" y="637540"/>
                      <a:pt x="2015489" y="527050"/>
                    </a:cubicBezTo>
                    <a:cubicBezTo>
                      <a:pt x="1977389" y="491490"/>
                      <a:pt x="1992629" y="391160"/>
                      <a:pt x="2006600" y="382270"/>
                    </a:cubicBezTo>
                    <a:cubicBezTo>
                      <a:pt x="2015489" y="377190"/>
                      <a:pt x="2042160" y="394970"/>
                      <a:pt x="2051050" y="408940"/>
                    </a:cubicBezTo>
                    <a:cubicBezTo>
                      <a:pt x="2061210" y="424180"/>
                      <a:pt x="2067560" y="455930"/>
                      <a:pt x="2062479" y="474980"/>
                    </a:cubicBezTo>
                    <a:cubicBezTo>
                      <a:pt x="2058670" y="491490"/>
                      <a:pt x="2043429" y="508000"/>
                      <a:pt x="2029460" y="515620"/>
                    </a:cubicBezTo>
                    <a:cubicBezTo>
                      <a:pt x="2015489" y="523240"/>
                      <a:pt x="1987550" y="533400"/>
                      <a:pt x="1978660" y="524510"/>
                    </a:cubicBezTo>
                    <a:cubicBezTo>
                      <a:pt x="1964689" y="509270"/>
                      <a:pt x="1991360" y="389890"/>
                      <a:pt x="2009139" y="381000"/>
                    </a:cubicBezTo>
                    <a:cubicBezTo>
                      <a:pt x="2018029" y="375920"/>
                      <a:pt x="2032000" y="387350"/>
                      <a:pt x="2040889" y="394970"/>
                    </a:cubicBezTo>
                    <a:cubicBezTo>
                      <a:pt x="2052320" y="405130"/>
                      <a:pt x="2063750" y="425450"/>
                      <a:pt x="2067560" y="439420"/>
                    </a:cubicBezTo>
                    <a:cubicBezTo>
                      <a:pt x="2070100" y="450850"/>
                      <a:pt x="2070100" y="463550"/>
                      <a:pt x="2065020" y="474980"/>
                    </a:cubicBezTo>
                    <a:cubicBezTo>
                      <a:pt x="2059939" y="488950"/>
                      <a:pt x="2045970" y="508000"/>
                      <a:pt x="2032000" y="515620"/>
                    </a:cubicBezTo>
                    <a:cubicBezTo>
                      <a:pt x="2018029" y="523240"/>
                      <a:pt x="2001520" y="525780"/>
                      <a:pt x="1981200" y="524510"/>
                    </a:cubicBezTo>
                    <a:cubicBezTo>
                      <a:pt x="1951989" y="523240"/>
                      <a:pt x="1897379" y="508000"/>
                      <a:pt x="1874520" y="495300"/>
                    </a:cubicBezTo>
                    <a:cubicBezTo>
                      <a:pt x="1861820" y="488950"/>
                      <a:pt x="1855470" y="482600"/>
                      <a:pt x="1849120" y="472440"/>
                    </a:cubicBezTo>
                    <a:cubicBezTo>
                      <a:pt x="1841500" y="459740"/>
                      <a:pt x="1835150" y="439420"/>
                      <a:pt x="1836420" y="424180"/>
                    </a:cubicBezTo>
                    <a:cubicBezTo>
                      <a:pt x="1837689" y="408940"/>
                      <a:pt x="1849120" y="389890"/>
                      <a:pt x="1860550" y="379730"/>
                    </a:cubicBezTo>
                    <a:cubicBezTo>
                      <a:pt x="1871979" y="369570"/>
                      <a:pt x="1884679" y="365760"/>
                      <a:pt x="1907539" y="361950"/>
                    </a:cubicBezTo>
                    <a:cubicBezTo>
                      <a:pt x="1960879" y="351790"/>
                      <a:pt x="2132329" y="349250"/>
                      <a:pt x="2183129" y="358140"/>
                    </a:cubicBezTo>
                    <a:cubicBezTo>
                      <a:pt x="2203450" y="361950"/>
                      <a:pt x="2214879" y="365760"/>
                      <a:pt x="2225039" y="374650"/>
                    </a:cubicBezTo>
                    <a:cubicBezTo>
                      <a:pt x="2235200" y="384810"/>
                      <a:pt x="2245360" y="401320"/>
                      <a:pt x="2246629" y="415290"/>
                    </a:cubicBezTo>
                    <a:cubicBezTo>
                      <a:pt x="2247900" y="429260"/>
                      <a:pt x="2244089" y="448310"/>
                      <a:pt x="2235200" y="459740"/>
                    </a:cubicBezTo>
                    <a:cubicBezTo>
                      <a:pt x="2225039" y="472440"/>
                      <a:pt x="2199639" y="486410"/>
                      <a:pt x="2183129" y="487680"/>
                    </a:cubicBezTo>
                    <a:cubicBezTo>
                      <a:pt x="2169160" y="488950"/>
                      <a:pt x="2166620" y="476250"/>
                      <a:pt x="2145029" y="472440"/>
                    </a:cubicBezTo>
                    <a:cubicBezTo>
                      <a:pt x="2061210" y="455930"/>
                      <a:pt x="1675129" y="480060"/>
                      <a:pt x="1496060" y="473710"/>
                    </a:cubicBezTo>
                    <a:cubicBezTo>
                      <a:pt x="1370330" y="468630"/>
                      <a:pt x="1225550" y="478790"/>
                      <a:pt x="1174750" y="448310"/>
                    </a:cubicBezTo>
                    <a:cubicBezTo>
                      <a:pt x="1151890" y="435610"/>
                      <a:pt x="1143000" y="414020"/>
                      <a:pt x="1140460" y="396240"/>
                    </a:cubicBezTo>
                    <a:cubicBezTo>
                      <a:pt x="1137920" y="381000"/>
                      <a:pt x="1144270" y="364490"/>
                      <a:pt x="1153160" y="350520"/>
                    </a:cubicBezTo>
                    <a:cubicBezTo>
                      <a:pt x="1164590" y="332740"/>
                      <a:pt x="1183640" y="318770"/>
                      <a:pt x="1207770" y="303530"/>
                    </a:cubicBezTo>
                    <a:cubicBezTo>
                      <a:pt x="1243330" y="280670"/>
                      <a:pt x="1324610" y="243840"/>
                      <a:pt x="1355090" y="240030"/>
                    </a:cubicBezTo>
                    <a:cubicBezTo>
                      <a:pt x="1369060" y="237490"/>
                      <a:pt x="1375410" y="238760"/>
                      <a:pt x="1385570" y="243840"/>
                    </a:cubicBezTo>
                    <a:cubicBezTo>
                      <a:pt x="1397000" y="248920"/>
                      <a:pt x="1413510" y="260350"/>
                      <a:pt x="1418590" y="274320"/>
                    </a:cubicBezTo>
                    <a:cubicBezTo>
                      <a:pt x="1424940" y="289560"/>
                      <a:pt x="1423670" y="317500"/>
                      <a:pt x="1417320" y="332740"/>
                    </a:cubicBezTo>
                    <a:cubicBezTo>
                      <a:pt x="1410970" y="345440"/>
                      <a:pt x="1399540" y="355600"/>
                      <a:pt x="1384300" y="361950"/>
                    </a:cubicBezTo>
                    <a:cubicBezTo>
                      <a:pt x="1360170" y="373380"/>
                      <a:pt x="1301750" y="381000"/>
                      <a:pt x="1276350" y="373380"/>
                    </a:cubicBezTo>
                    <a:cubicBezTo>
                      <a:pt x="1259840" y="368300"/>
                      <a:pt x="1248410" y="356870"/>
                      <a:pt x="1242060" y="344170"/>
                    </a:cubicBezTo>
                    <a:cubicBezTo>
                      <a:pt x="1235710" y="332740"/>
                      <a:pt x="1231900" y="314960"/>
                      <a:pt x="1235710" y="300990"/>
                    </a:cubicBezTo>
                    <a:cubicBezTo>
                      <a:pt x="1239520" y="285750"/>
                      <a:pt x="1257300" y="264160"/>
                      <a:pt x="1272540" y="256540"/>
                    </a:cubicBezTo>
                    <a:cubicBezTo>
                      <a:pt x="1285240" y="250190"/>
                      <a:pt x="1292860" y="252730"/>
                      <a:pt x="1316990" y="255270"/>
                    </a:cubicBezTo>
                    <a:cubicBezTo>
                      <a:pt x="1424940" y="269240"/>
                      <a:pt x="2112010" y="481330"/>
                      <a:pt x="2194560" y="520700"/>
                    </a:cubicBezTo>
                    <a:cubicBezTo>
                      <a:pt x="2209800" y="528320"/>
                      <a:pt x="2212339" y="529590"/>
                      <a:pt x="2218689" y="537210"/>
                    </a:cubicBezTo>
                    <a:cubicBezTo>
                      <a:pt x="2226310" y="547370"/>
                      <a:pt x="2235200" y="562610"/>
                      <a:pt x="2233930" y="576580"/>
                    </a:cubicBezTo>
                    <a:cubicBezTo>
                      <a:pt x="2232660" y="593090"/>
                      <a:pt x="2219960" y="617220"/>
                      <a:pt x="2207260" y="627380"/>
                    </a:cubicBezTo>
                    <a:cubicBezTo>
                      <a:pt x="2195830" y="636270"/>
                      <a:pt x="2186939" y="636270"/>
                      <a:pt x="2165350" y="637540"/>
                    </a:cubicBezTo>
                    <a:cubicBezTo>
                      <a:pt x="2089150" y="642620"/>
                      <a:pt x="1827530" y="589280"/>
                      <a:pt x="1642110" y="575310"/>
                    </a:cubicBezTo>
                    <a:cubicBezTo>
                      <a:pt x="1433830" y="560070"/>
                      <a:pt x="1060450" y="584200"/>
                      <a:pt x="976630" y="557530"/>
                    </a:cubicBezTo>
                    <a:cubicBezTo>
                      <a:pt x="955039" y="549910"/>
                      <a:pt x="947420" y="543560"/>
                      <a:pt x="939800" y="532130"/>
                    </a:cubicBezTo>
                    <a:cubicBezTo>
                      <a:pt x="932180" y="520700"/>
                      <a:pt x="928370" y="504190"/>
                      <a:pt x="929639" y="490220"/>
                    </a:cubicBezTo>
                    <a:cubicBezTo>
                      <a:pt x="930910" y="476250"/>
                      <a:pt x="939800" y="459740"/>
                      <a:pt x="949960" y="450850"/>
                    </a:cubicBezTo>
                    <a:cubicBezTo>
                      <a:pt x="960120" y="441960"/>
                      <a:pt x="966470" y="439420"/>
                      <a:pt x="990600" y="435610"/>
                    </a:cubicBezTo>
                    <a:cubicBezTo>
                      <a:pt x="1121410" y="412750"/>
                      <a:pt x="2171700" y="392430"/>
                      <a:pt x="2306320" y="439420"/>
                    </a:cubicBezTo>
                    <a:cubicBezTo>
                      <a:pt x="2334260" y="449580"/>
                      <a:pt x="2343150" y="461010"/>
                      <a:pt x="2350770" y="474980"/>
                    </a:cubicBezTo>
                    <a:cubicBezTo>
                      <a:pt x="2357120" y="487680"/>
                      <a:pt x="2355850" y="505460"/>
                      <a:pt x="2353310" y="518160"/>
                    </a:cubicBezTo>
                    <a:cubicBezTo>
                      <a:pt x="2350770" y="528320"/>
                      <a:pt x="2345689" y="537210"/>
                      <a:pt x="2338070" y="543560"/>
                    </a:cubicBezTo>
                    <a:cubicBezTo>
                      <a:pt x="2329179" y="552450"/>
                      <a:pt x="2320289" y="556260"/>
                      <a:pt x="2298700" y="561340"/>
                    </a:cubicBezTo>
                    <a:cubicBezTo>
                      <a:pt x="2230120" y="577850"/>
                      <a:pt x="2024379" y="581660"/>
                      <a:pt x="1846579" y="588010"/>
                    </a:cubicBezTo>
                    <a:cubicBezTo>
                      <a:pt x="1592579" y="596900"/>
                      <a:pt x="1012190" y="640080"/>
                      <a:pt x="920750" y="600710"/>
                    </a:cubicBezTo>
                    <a:cubicBezTo>
                      <a:pt x="900430" y="591820"/>
                      <a:pt x="896620" y="580390"/>
                      <a:pt x="891539" y="568960"/>
                    </a:cubicBezTo>
                    <a:cubicBezTo>
                      <a:pt x="887730" y="560070"/>
                      <a:pt x="886459" y="549910"/>
                      <a:pt x="887730" y="539750"/>
                    </a:cubicBezTo>
                    <a:cubicBezTo>
                      <a:pt x="890270" y="527050"/>
                      <a:pt x="897889" y="509270"/>
                      <a:pt x="908050" y="500380"/>
                    </a:cubicBezTo>
                    <a:cubicBezTo>
                      <a:pt x="918209" y="491490"/>
                      <a:pt x="932180" y="485140"/>
                      <a:pt x="948689" y="485140"/>
                    </a:cubicBezTo>
                    <a:cubicBezTo>
                      <a:pt x="971550" y="485140"/>
                      <a:pt x="988059" y="504190"/>
                      <a:pt x="1032509" y="514350"/>
                    </a:cubicBezTo>
                    <a:cubicBezTo>
                      <a:pt x="1191259" y="548640"/>
                      <a:pt x="1905000" y="605790"/>
                      <a:pt x="2147570" y="621030"/>
                    </a:cubicBezTo>
                    <a:cubicBezTo>
                      <a:pt x="2264410" y="628650"/>
                      <a:pt x="2326639" y="631190"/>
                      <a:pt x="2409189" y="629920"/>
                    </a:cubicBezTo>
                    <a:cubicBezTo>
                      <a:pt x="2482850" y="628650"/>
                      <a:pt x="2579370" y="603250"/>
                      <a:pt x="2620010" y="613410"/>
                    </a:cubicBezTo>
                    <a:cubicBezTo>
                      <a:pt x="2637789" y="618490"/>
                      <a:pt x="2649220" y="626110"/>
                      <a:pt x="2656839" y="636270"/>
                    </a:cubicBezTo>
                    <a:cubicBezTo>
                      <a:pt x="2664460" y="646430"/>
                      <a:pt x="2669539" y="664210"/>
                      <a:pt x="2668270" y="676910"/>
                    </a:cubicBezTo>
                    <a:cubicBezTo>
                      <a:pt x="2667000" y="690880"/>
                      <a:pt x="2660650" y="707390"/>
                      <a:pt x="2650489" y="716280"/>
                    </a:cubicBezTo>
                    <a:cubicBezTo>
                      <a:pt x="2641600" y="725170"/>
                      <a:pt x="2632710" y="731520"/>
                      <a:pt x="2611120" y="732790"/>
                    </a:cubicBezTo>
                    <a:cubicBezTo>
                      <a:pt x="2533650" y="739140"/>
                      <a:pt x="2231389" y="636270"/>
                      <a:pt x="2062480" y="601980"/>
                    </a:cubicBezTo>
                    <a:cubicBezTo>
                      <a:pt x="1920239" y="572770"/>
                      <a:pt x="1724660" y="560070"/>
                      <a:pt x="1666239" y="534670"/>
                    </a:cubicBezTo>
                    <a:cubicBezTo>
                      <a:pt x="1647189" y="527050"/>
                      <a:pt x="1639570" y="520700"/>
                      <a:pt x="1631950" y="509270"/>
                    </a:cubicBezTo>
                    <a:cubicBezTo>
                      <a:pt x="1624329" y="497840"/>
                      <a:pt x="1621789" y="480060"/>
                      <a:pt x="1623060" y="468630"/>
                    </a:cubicBezTo>
                    <a:cubicBezTo>
                      <a:pt x="1624329" y="458470"/>
                      <a:pt x="1626870" y="449580"/>
                      <a:pt x="1633220" y="441960"/>
                    </a:cubicBezTo>
                    <a:cubicBezTo>
                      <a:pt x="1640839" y="433070"/>
                      <a:pt x="1645920" y="425450"/>
                      <a:pt x="1668779" y="419100"/>
                    </a:cubicBezTo>
                    <a:cubicBezTo>
                      <a:pt x="1804670" y="382270"/>
                      <a:pt x="2900679" y="480060"/>
                      <a:pt x="3238500" y="478790"/>
                    </a:cubicBezTo>
                    <a:cubicBezTo>
                      <a:pt x="3399790" y="478790"/>
                      <a:pt x="3545840" y="454660"/>
                      <a:pt x="3595370" y="463550"/>
                    </a:cubicBezTo>
                    <a:cubicBezTo>
                      <a:pt x="3609340" y="466090"/>
                      <a:pt x="3613150" y="467360"/>
                      <a:pt x="3620770" y="473710"/>
                    </a:cubicBezTo>
                    <a:cubicBezTo>
                      <a:pt x="3629659" y="481330"/>
                      <a:pt x="3641090" y="495300"/>
                      <a:pt x="3643629" y="508000"/>
                    </a:cubicBezTo>
                    <a:cubicBezTo>
                      <a:pt x="3646170" y="520700"/>
                      <a:pt x="3643629" y="537210"/>
                      <a:pt x="3637279" y="548640"/>
                    </a:cubicBezTo>
                    <a:cubicBezTo>
                      <a:pt x="3630929" y="560070"/>
                      <a:pt x="3616959" y="570230"/>
                      <a:pt x="3605529" y="575310"/>
                    </a:cubicBezTo>
                    <a:cubicBezTo>
                      <a:pt x="3596640" y="579120"/>
                      <a:pt x="3592829" y="577850"/>
                      <a:pt x="3578859" y="577850"/>
                    </a:cubicBezTo>
                    <a:cubicBezTo>
                      <a:pt x="3525520" y="576580"/>
                      <a:pt x="3350259" y="537210"/>
                      <a:pt x="3190239" y="514350"/>
                    </a:cubicBezTo>
                    <a:cubicBezTo>
                      <a:pt x="2934970" y="477520"/>
                      <a:pt x="2461260" y="429260"/>
                      <a:pt x="2193289" y="391160"/>
                    </a:cubicBezTo>
                    <a:cubicBezTo>
                      <a:pt x="2012950" y="365760"/>
                      <a:pt x="1877060" y="344170"/>
                      <a:pt x="1739900" y="317500"/>
                    </a:cubicBezTo>
                    <a:cubicBezTo>
                      <a:pt x="1625600" y="295910"/>
                      <a:pt x="1479550" y="269240"/>
                      <a:pt x="1428750" y="248920"/>
                    </a:cubicBezTo>
                    <a:cubicBezTo>
                      <a:pt x="1410970" y="241300"/>
                      <a:pt x="1402080" y="237490"/>
                      <a:pt x="1394459" y="227330"/>
                    </a:cubicBezTo>
                    <a:cubicBezTo>
                      <a:pt x="1386839" y="217170"/>
                      <a:pt x="1380489" y="200660"/>
                      <a:pt x="1381759" y="187960"/>
                    </a:cubicBezTo>
                    <a:cubicBezTo>
                      <a:pt x="1383030" y="175260"/>
                      <a:pt x="1389380" y="160020"/>
                      <a:pt x="1398270" y="151130"/>
                    </a:cubicBezTo>
                    <a:cubicBezTo>
                      <a:pt x="1407159" y="142240"/>
                      <a:pt x="1413509" y="137160"/>
                      <a:pt x="1436370" y="134620"/>
                    </a:cubicBezTo>
                    <a:cubicBezTo>
                      <a:pt x="1588770" y="116840"/>
                      <a:pt x="2863850" y="410210"/>
                      <a:pt x="3247390" y="445770"/>
                    </a:cubicBezTo>
                    <a:cubicBezTo>
                      <a:pt x="3423920" y="462280"/>
                      <a:pt x="3577590" y="435610"/>
                      <a:pt x="3637279" y="452120"/>
                    </a:cubicBezTo>
                    <a:cubicBezTo>
                      <a:pt x="3657600" y="457200"/>
                      <a:pt x="3666490" y="462280"/>
                      <a:pt x="3674110" y="472440"/>
                    </a:cubicBezTo>
                    <a:cubicBezTo>
                      <a:pt x="3683000" y="482600"/>
                      <a:pt x="3686810" y="500380"/>
                      <a:pt x="3686810" y="513080"/>
                    </a:cubicBezTo>
                    <a:cubicBezTo>
                      <a:pt x="3686810" y="523240"/>
                      <a:pt x="3684270" y="532130"/>
                      <a:pt x="3679190" y="541020"/>
                    </a:cubicBezTo>
                    <a:cubicBezTo>
                      <a:pt x="3672840" y="551180"/>
                      <a:pt x="3667760" y="561340"/>
                      <a:pt x="3646170" y="567690"/>
                    </a:cubicBezTo>
                    <a:cubicBezTo>
                      <a:pt x="3474720" y="617220"/>
                      <a:pt x="1324610" y="330200"/>
                      <a:pt x="1145540" y="266700"/>
                    </a:cubicBezTo>
                    <a:cubicBezTo>
                      <a:pt x="1121410" y="257810"/>
                      <a:pt x="1117600" y="254000"/>
                      <a:pt x="1108710" y="243840"/>
                    </a:cubicBezTo>
                    <a:cubicBezTo>
                      <a:pt x="1101090" y="233680"/>
                      <a:pt x="1094740" y="217170"/>
                      <a:pt x="1096010" y="203200"/>
                    </a:cubicBezTo>
                    <a:cubicBezTo>
                      <a:pt x="1098550" y="187960"/>
                      <a:pt x="1112520" y="163830"/>
                      <a:pt x="1126490" y="154940"/>
                    </a:cubicBezTo>
                    <a:cubicBezTo>
                      <a:pt x="1137920" y="147320"/>
                      <a:pt x="1154430" y="146050"/>
                      <a:pt x="1168400" y="147320"/>
                    </a:cubicBezTo>
                    <a:cubicBezTo>
                      <a:pt x="1184910" y="149860"/>
                      <a:pt x="1195070" y="162560"/>
                      <a:pt x="1219200" y="170180"/>
                    </a:cubicBezTo>
                    <a:cubicBezTo>
                      <a:pt x="1268730" y="185420"/>
                      <a:pt x="1347470" y="196850"/>
                      <a:pt x="1454150" y="215900"/>
                    </a:cubicBezTo>
                    <a:cubicBezTo>
                      <a:pt x="1681480" y="256540"/>
                      <a:pt x="2275840" y="359410"/>
                      <a:pt x="2524760" y="389890"/>
                    </a:cubicBezTo>
                    <a:cubicBezTo>
                      <a:pt x="2656840" y="406400"/>
                      <a:pt x="2777490" y="397510"/>
                      <a:pt x="2828290" y="416560"/>
                    </a:cubicBezTo>
                    <a:cubicBezTo>
                      <a:pt x="2847340" y="424180"/>
                      <a:pt x="2856230" y="431800"/>
                      <a:pt x="2863850" y="441960"/>
                    </a:cubicBezTo>
                    <a:cubicBezTo>
                      <a:pt x="2870200" y="449580"/>
                      <a:pt x="2871470" y="461010"/>
                      <a:pt x="2872740" y="469900"/>
                    </a:cubicBezTo>
                    <a:cubicBezTo>
                      <a:pt x="2874010" y="478790"/>
                      <a:pt x="2872740" y="488950"/>
                      <a:pt x="2868930" y="497840"/>
                    </a:cubicBezTo>
                    <a:cubicBezTo>
                      <a:pt x="2863850" y="509270"/>
                      <a:pt x="2860040" y="520700"/>
                      <a:pt x="2839720" y="529590"/>
                    </a:cubicBezTo>
                    <a:cubicBezTo>
                      <a:pt x="2743200" y="570230"/>
                      <a:pt x="2166620" y="496570"/>
                      <a:pt x="1835150" y="490220"/>
                    </a:cubicBezTo>
                    <a:cubicBezTo>
                      <a:pt x="1512570" y="483870"/>
                      <a:pt x="994410" y="519430"/>
                      <a:pt x="877570" y="491490"/>
                    </a:cubicBezTo>
                    <a:cubicBezTo>
                      <a:pt x="849630" y="485140"/>
                      <a:pt x="838200" y="478790"/>
                      <a:pt x="828040" y="466090"/>
                    </a:cubicBezTo>
                    <a:cubicBezTo>
                      <a:pt x="819150" y="455930"/>
                      <a:pt x="816610" y="438150"/>
                      <a:pt x="817880" y="425450"/>
                    </a:cubicBezTo>
                    <a:cubicBezTo>
                      <a:pt x="819150" y="412750"/>
                      <a:pt x="828040" y="396240"/>
                      <a:pt x="838200" y="387350"/>
                    </a:cubicBezTo>
                    <a:cubicBezTo>
                      <a:pt x="848360" y="378460"/>
                      <a:pt x="853440" y="375920"/>
                      <a:pt x="877570" y="372110"/>
                    </a:cubicBezTo>
                    <a:cubicBezTo>
                      <a:pt x="1038860" y="341630"/>
                      <a:pt x="2677160" y="341630"/>
                      <a:pt x="2840990" y="370840"/>
                    </a:cubicBezTo>
                    <a:cubicBezTo>
                      <a:pt x="2865120" y="374650"/>
                      <a:pt x="2871470" y="377190"/>
                      <a:pt x="2881630" y="386080"/>
                    </a:cubicBezTo>
                    <a:cubicBezTo>
                      <a:pt x="2891790" y="394970"/>
                      <a:pt x="2900680" y="410210"/>
                      <a:pt x="2901950" y="424180"/>
                    </a:cubicBezTo>
                    <a:cubicBezTo>
                      <a:pt x="2903220" y="438150"/>
                      <a:pt x="2900680" y="455930"/>
                      <a:pt x="2891790" y="467360"/>
                    </a:cubicBezTo>
                    <a:cubicBezTo>
                      <a:pt x="2881630" y="480060"/>
                      <a:pt x="2871470" y="486410"/>
                      <a:pt x="2840990" y="494030"/>
                    </a:cubicBezTo>
                    <a:cubicBezTo>
                      <a:pt x="2664460" y="538480"/>
                      <a:pt x="1099820" y="537210"/>
                      <a:pt x="937260" y="500380"/>
                    </a:cubicBezTo>
                    <a:cubicBezTo>
                      <a:pt x="911860" y="494030"/>
                      <a:pt x="905510" y="490220"/>
                      <a:pt x="895350" y="480060"/>
                    </a:cubicBezTo>
                    <a:cubicBezTo>
                      <a:pt x="885190" y="469900"/>
                      <a:pt x="876300" y="452120"/>
                      <a:pt x="876300" y="436880"/>
                    </a:cubicBezTo>
                    <a:cubicBezTo>
                      <a:pt x="876300" y="422910"/>
                      <a:pt x="882650" y="403860"/>
                      <a:pt x="891540" y="392430"/>
                    </a:cubicBezTo>
                    <a:cubicBezTo>
                      <a:pt x="900430" y="381000"/>
                      <a:pt x="911860" y="372110"/>
                      <a:pt x="932180" y="368300"/>
                    </a:cubicBezTo>
                    <a:cubicBezTo>
                      <a:pt x="975360" y="358140"/>
                      <a:pt x="1082040" y="387350"/>
                      <a:pt x="1154430" y="391160"/>
                    </a:cubicBezTo>
                    <a:cubicBezTo>
                      <a:pt x="1224280" y="394970"/>
                      <a:pt x="1320800" y="381000"/>
                      <a:pt x="1360170" y="393700"/>
                    </a:cubicBezTo>
                    <a:cubicBezTo>
                      <a:pt x="1379220" y="400050"/>
                      <a:pt x="1389380" y="408940"/>
                      <a:pt x="1397000" y="419100"/>
                    </a:cubicBezTo>
                    <a:cubicBezTo>
                      <a:pt x="1403350" y="426720"/>
                      <a:pt x="1407160" y="436880"/>
                      <a:pt x="1407160" y="447040"/>
                    </a:cubicBezTo>
                    <a:cubicBezTo>
                      <a:pt x="1408430" y="459740"/>
                      <a:pt x="1404620" y="477520"/>
                      <a:pt x="1397000" y="488950"/>
                    </a:cubicBezTo>
                    <a:cubicBezTo>
                      <a:pt x="1389380" y="500380"/>
                      <a:pt x="1383030" y="506730"/>
                      <a:pt x="1360170" y="514350"/>
                    </a:cubicBezTo>
                    <a:cubicBezTo>
                      <a:pt x="1235710" y="553720"/>
                      <a:pt x="177800" y="554990"/>
                      <a:pt x="52070" y="516890"/>
                    </a:cubicBezTo>
                    <a:cubicBezTo>
                      <a:pt x="27940" y="509270"/>
                      <a:pt x="22860" y="502920"/>
                      <a:pt x="13970" y="491490"/>
                    </a:cubicBezTo>
                    <a:cubicBezTo>
                      <a:pt x="5080" y="480060"/>
                      <a:pt x="0" y="459740"/>
                      <a:pt x="1270" y="445770"/>
                    </a:cubicBezTo>
                    <a:cubicBezTo>
                      <a:pt x="2540" y="431800"/>
                      <a:pt x="12700" y="415290"/>
                      <a:pt x="22860" y="405130"/>
                    </a:cubicBezTo>
                    <a:cubicBezTo>
                      <a:pt x="34290" y="394970"/>
                      <a:pt x="41910" y="392430"/>
                      <a:pt x="66040" y="387350"/>
                    </a:cubicBezTo>
                    <a:cubicBezTo>
                      <a:pt x="157480" y="367030"/>
                      <a:pt x="614680" y="341630"/>
                      <a:pt x="751840" y="354330"/>
                    </a:cubicBezTo>
                    <a:cubicBezTo>
                      <a:pt x="811530" y="359410"/>
                      <a:pt x="869950" y="361950"/>
                      <a:pt x="880110" y="383540"/>
                    </a:cubicBezTo>
                    <a:cubicBezTo>
                      <a:pt x="887730" y="400050"/>
                      <a:pt x="866140" y="441960"/>
                      <a:pt x="844550" y="453390"/>
                    </a:cubicBezTo>
                    <a:cubicBezTo>
                      <a:pt x="817880" y="467360"/>
                      <a:pt x="751840" y="445770"/>
                      <a:pt x="721360" y="435610"/>
                    </a:cubicBezTo>
                    <a:cubicBezTo>
                      <a:pt x="701040" y="429260"/>
                      <a:pt x="685800" y="424180"/>
                      <a:pt x="675640" y="410210"/>
                    </a:cubicBezTo>
                    <a:cubicBezTo>
                      <a:pt x="664210" y="394970"/>
                      <a:pt x="656590" y="360680"/>
                      <a:pt x="660400" y="341630"/>
                    </a:cubicBezTo>
                    <a:cubicBezTo>
                      <a:pt x="664210" y="325120"/>
                      <a:pt x="671830" y="312420"/>
                      <a:pt x="692150" y="298450"/>
                    </a:cubicBezTo>
                    <a:cubicBezTo>
                      <a:pt x="749300" y="257810"/>
                      <a:pt x="999490" y="185420"/>
                      <a:pt x="1089660" y="171450"/>
                    </a:cubicBezTo>
                    <a:cubicBezTo>
                      <a:pt x="1134110" y="165100"/>
                      <a:pt x="1165860" y="167640"/>
                      <a:pt x="1192530" y="172720"/>
                    </a:cubicBezTo>
                    <a:cubicBezTo>
                      <a:pt x="1210310" y="175260"/>
                      <a:pt x="1224280" y="179070"/>
                      <a:pt x="1234440" y="187960"/>
                    </a:cubicBezTo>
                    <a:cubicBezTo>
                      <a:pt x="1244600" y="196850"/>
                      <a:pt x="1253490" y="213360"/>
                      <a:pt x="1256030" y="227330"/>
                    </a:cubicBezTo>
                    <a:cubicBezTo>
                      <a:pt x="1258570" y="241300"/>
                      <a:pt x="1254760" y="260350"/>
                      <a:pt x="1245870" y="271780"/>
                    </a:cubicBezTo>
                    <a:cubicBezTo>
                      <a:pt x="1235710" y="284480"/>
                      <a:pt x="1224280" y="292100"/>
                      <a:pt x="1193800" y="299720"/>
                    </a:cubicBezTo>
                    <a:cubicBezTo>
                      <a:pt x="1069340" y="332740"/>
                      <a:pt x="283210" y="354330"/>
                      <a:pt x="161290" y="321310"/>
                    </a:cubicBezTo>
                    <a:cubicBezTo>
                      <a:pt x="132080" y="313690"/>
                      <a:pt x="120650" y="302260"/>
                      <a:pt x="111760" y="290830"/>
                    </a:cubicBezTo>
                    <a:cubicBezTo>
                      <a:pt x="105410" y="281940"/>
                      <a:pt x="102870" y="271780"/>
                      <a:pt x="102870" y="261620"/>
                    </a:cubicBezTo>
                    <a:cubicBezTo>
                      <a:pt x="102870" y="248920"/>
                      <a:pt x="106680" y="229870"/>
                      <a:pt x="116840" y="219710"/>
                    </a:cubicBezTo>
                    <a:cubicBezTo>
                      <a:pt x="128270" y="207010"/>
                      <a:pt x="142240" y="199390"/>
                      <a:pt x="170180" y="195580"/>
                    </a:cubicBezTo>
                    <a:cubicBezTo>
                      <a:pt x="261620" y="181610"/>
                      <a:pt x="577850" y="240030"/>
                      <a:pt x="781050" y="276860"/>
                    </a:cubicBezTo>
                    <a:cubicBezTo>
                      <a:pt x="986790" y="314960"/>
                      <a:pt x="1323340" y="377190"/>
                      <a:pt x="1395730" y="420370"/>
                    </a:cubicBezTo>
                    <a:cubicBezTo>
                      <a:pt x="1414780" y="431800"/>
                      <a:pt x="1419860" y="441960"/>
                      <a:pt x="1424940" y="453390"/>
                    </a:cubicBezTo>
                    <a:cubicBezTo>
                      <a:pt x="1428750" y="463550"/>
                      <a:pt x="1432560" y="473710"/>
                      <a:pt x="1428750" y="483870"/>
                    </a:cubicBezTo>
                    <a:cubicBezTo>
                      <a:pt x="1423670" y="500380"/>
                      <a:pt x="1412240" y="521970"/>
                      <a:pt x="1381760" y="535940"/>
                    </a:cubicBezTo>
                    <a:cubicBezTo>
                      <a:pt x="1272540" y="584200"/>
                      <a:pt x="593090" y="560070"/>
                      <a:pt x="486410" y="541020"/>
                    </a:cubicBezTo>
                    <a:cubicBezTo>
                      <a:pt x="462280" y="537210"/>
                      <a:pt x="454660" y="534670"/>
                      <a:pt x="443230" y="524510"/>
                    </a:cubicBezTo>
                    <a:cubicBezTo>
                      <a:pt x="433070" y="515620"/>
                      <a:pt x="422910" y="499110"/>
                      <a:pt x="421640" y="483870"/>
                    </a:cubicBezTo>
                    <a:cubicBezTo>
                      <a:pt x="420370" y="466090"/>
                      <a:pt x="430530" y="439420"/>
                      <a:pt x="443230" y="426720"/>
                    </a:cubicBezTo>
                    <a:cubicBezTo>
                      <a:pt x="453390" y="416560"/>
                      <a:pt x="486410" y="410210"/>
                      <a:pt x="486410" y="41021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8803688" y="1649961"/>
            <a:ext cx="965151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(1)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6896" y="7973678"/>
            <a:ext cx="93325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(1)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67544" y="2382788"/>
            <a:ext cx="85908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(2)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54270" y="8621680"/>
            <a:ext cx="70497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(2)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902094"/>
            <a:ext cx="18288000" cy="5140737"/>
            <a:chOff x="0" y="0"/>
            <a:chExt cx="24384000" cy="6854316"/>
          </a:xfrm>
        </p:grpSpPr>
        <p:sp>
          <p:nvSpPr>
            <p:cNvPr id="4" name="AutoShape 4"/>
            <p:cNvSpPr/>
            <p:nvPr/>
          </p:nvSpPr>
          <p:spPr>
            <a:xfrm flipV="1">
              <a:off x="25" y="6024512"/>
              <a:ext cx="24383949" cy="23006"/>
            </a:xfrm>
            <a:prstGeom prst="line">
              <a:avLst/>
            </a:prstGeom>
            <a:ln w="5359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 rot="1506065">
              <a:off x="660934" y="2849307"/>
              <a:ext cx="5818359" cy="2880088"/>
            </a:xfrm>
            <a:custGeom>
              <a:avLst/>
              <a:gdLst/>
              <a:ahLst/>
              <a:cxnLst/>
              <a:rect l="l" t="t" r="r" b="b"/>
              <a:pathLst>
                <a:path w="5818359" h="2880088">
                  <a:moveTo>
                    <a:pt x="0" y="0"/>
                  </a:moveTo>
                  <a:lnTo>
                    <a:pt x="5818360" y="0"/>
                  </a:lnTo>
                  <a:lnTo>
                    <a:pt x="5818360" y="2880088"/>
                  </a:lnTo>
                  <a:lnTo>
                    <a:pt x="0" y="2880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AutoShape 6"/>
            <p:cNvSpPr/>
            <p:nvPr/>
          </p:nvSpPr>
          <p:spPr>
            <a:xfrm flipH="1" flipV="1">
              <a:off x="4229928" y="1751181"/>
              <a:ext cx="26798" cy="4280915"/>
            </a:xfrm>
            <a:prstGeom prst="line">
              <a:avLst/>
            </a:prstGeom>
            <a:ln w="53596" cap="flat">
              <a:solidFill>
                <a:srgbClr val="E7191F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 rot="2700000">
              <a:off x="9152274" y="2131849"/>
              <a:ext cx="5818359" cy="2880088"/>
            </a:xfrm>
            <a:custGeom>
              <a:avLst/>
              <a:gdLst/>
              <a:ahLst/>
              <a:cxnLst/>
              <a:rect l="l" t="t" r="r" b="b"/>
              <a:pathLst>
                <a:path w="5818359" h="2880088">
                  <a:moveTo>
                    <a:pt x="0" y="0"/>
                  </a:moveTo>
                  <a:lnTo>
                    <a:pt x="5818359" y="0"/>
                  </a:lnTo>
                  <a:lnTo>
                    <a:pt x="5818359" y="2880088"/>
                  </a:lnTo>
                  <a:lnTo>
                    <a:pt x="0" y="2880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AutoShape 8"/>
            <p:cNvSpPr/>
            <p:nvPr/>
          </p:nvSpPr>
          <p:spPr>
            <a:xfrm flipH="1" flipV="1">
              <a:off x="13089369" y="1431435"/>
              <a:ext cx="26798" cy="4280915"/>
            </a:xfrm>
            <a:prstGeom prst="line">
              <a:avLst/>
            </a:prstGeom>
            <a:ln w="53596" cap="flat">
              <a:solidFill>
                <a:srgbClr val="E7191F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 rot="1416008">
              <a:off x="17640668" y="2929977"/>
              <a:ext cx="5818359" cy="2880088"/>
            </a:xfrm>
            <a:custGeom>
              <a:avLst/>
              <a:gdLst/>
              <a:ahLst/>
              <a:cxnLst/>
              <a:rect l="l" t="t" r="r" b="b"/>
              <a:pathLst>
                <a:path w="5818359" h="2880088">
                  <a:moveTo>
                    <a:pt x="0" y="0"/>
                  </a:moveTo>
                  <a:lnTo>
                    <a:pt x="5818360" y="0"/>
                  </a:lnTo>
                  <a:lnTo>
                    <a:pt x="5818360" y="2880088"/>
                  </a:lnTo>
                  <a:lnTo>
                    <a:pt x="0" y="2880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AutoShape 10"/>
            <p:cNvSpPr/>
            <p:nvPr/>
          </p:nvSpPr>
          <p:spPr>
            <a:xfrm flipH="1" flipV="1">
              <a:off x="21355985" y="1724386"/>
              <a:ext cx="26798" cy="4280915"/>
            </a:xfrm>
            <a:prstGeom prst="line">
              <a:avLst/>
            </a:prstGeom>
            <a:ln w="53596" cap="flat">
              <a:solidFill>
                <a:srgbClr val="E7191F"/>
              </a:solidFill>
              <a:prstDash val="sysDot"/>
              <a:headEnd type="none" w="sm" len="sm"/>
              <a:tailEnd type="none" w="sm" len="sm"/>
            </a:ln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547000" y="2119115"/>
              <a:ext cx="1408656" cy="63389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19661469" y="2119115"/>
              <a:ext cx="1408656" cy="633895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>
              <a:off x="1371600" y="0"/>
              <a:ext cx="3697324" cy="993054"/>
              <a:chOff x="0" y="0"/>
              <a:chExt cx="715355" cy="19213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1535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715355" h="192135">
                    <a:moveTo>
                      <a:pt x="96068" y="0"/>
                    </a:moveTo>
                    <a:lnTo>
                      <a:pt x="619287" y="0"/>
                    </a:lnTo>
                    <a:cubicBezTo>
                      <a:pt x="672344" y="0"/>
                      <a:pt x="715355" y="43011"/>
                      <a:pt x="715355" y="96068"/>
                    </a:cubicBezTo>
                    <a:lnTo>
                      <a:pt x="715355" y="96068"/>
                    </a:lnTo>
                    <a:cubicBezTo>
                      <a:pt x="715355" y="149124"/>
                      <a:pt x="672344" y="192135"/>
                      <a:pt x="619287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6343" tIns="56343" rIns="56343" bIns="56343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68809" y="217613"/>
              <a:ext cx="3537717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EMPURRANDO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1488159" y="0"/>
              <a:ext cx="1407683" cy="993054"/>
              <a:chOff x="0" y="0"/>
              <a:chExt cx="272357" cy="19213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72357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272357" h="192135">
                    <a:moveTo>
                      <a:pt x="96068" y="0"/>
                    </a:moveTo>
                    <a:lnTo>
                      <a:pt x="176289" y="0"/>
                    </a:lnTo>
                    <a:cubicBezTo>
                      <a:pt x="229346" y="0"/>
                      <a:pt x="272357" y="43011"/>
                      <a:pt x="272357" y="96068"/>
                    </a:cubicBezTo>
                    <a:lnTo>
                      <a:pt x="272357" y="96068"/>
                    </a:lnTo>
                    <a:cubicBezTo>
                      <a:pt x="272357" y="149124"/>
                      <a:pt x="229346" y="192135"/>
                      <a:pt x="176289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6343" tIns="56343" rIns="56343" bIns="56343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1525169" y="217613"/>
              <a:ext cx="1346915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RETO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9528173" y="0"/>
              <a:ext cx="2476182" cy="993054"/>
              <a:chOff x="0" y="0"/>
              <a:chExt cx="479089" cy="19213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79089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479089" h="192135">
                    <a:moveTo>
                      <a:pt x="96068" y="0"/>
                    </a:moveTo>
                    <a:lnTo>
                      <a:pt x="383022" y="0"/>
                    </a:lnTo>
                    <a:cubicBezTo>
                      <a:pt x="436078" y="0"/>
                      <a:pt x="479089" y="43011"/>
                      <a:pt x="479089" y="96068"/>
                    </a:cubicBezTo>
                    <a:lnTo>
                      <a:pt x="479089" y="96068"/>
                    </a:lnTo>
                    <a:cubicBezTo>
                      <a:pt x="479089" y="149124"/>
                      <a:pt x="436078" y="192135"/>
                      <a:pt x="383022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6343" tIns="56343" rIns="56343" bIns="56343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9593276" y="217613"/>
              <a:ext cx="2369290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PUXANDO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4738370" y="5984472"/>
              <a:ext cx="147320" cy="144780"/>
              <a:chOff x="0" y="0"/>
              <a:chExt cx="147320" cy="1447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46990" y="45720"/>
                <a:ext cx="49530" cy="5207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52070">
                    <a:moveTo>
                      <a:pt x="49530" y="17780"/>
                    </a:moveTo>
                    <a:cubicBezTo>
                      <a:pt x="27940" y="52070"/>
                      <a:pt x="7620" y="45720"/>
                      <a:pt x="3810" y="38100"/>
                    </a:cubicBezTo>
                    <a:cubicBezTo>
                      <a:pt x="0" y="30480"/>
                      <a:pt x="3810" y="10160"/>
                      <a:pt x="10160" y="5080"/>
                    </a:cubicBezTo>
                    <a:cubicBezTo>
                      <a:pt x="16510" y="0"/>
                      <a:pt x="43180" y="7620"/>
                      <a:pt x="43180" y="76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4738370" y="5984472"/>
              <a:ext cx="147320" cy="144780"/>
              <a:chOff x="0" y="0"/>
              <a:chExt cx="147320" cy="14478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46990" y="45720"/>
                <a:ext cx="49530" cy="5207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52070">
                    <a:moveTo>
                      <a:pt x="49530" y="17780"/>
                    </a:moveTo>
                    <a:cubicBezTo>
                      <a:pt x="27940" y="52070"/>
                      <a:pt x="7620" y="45720"/>
                      <a:pt x="3810" y="38100"/>
                    </a:cubicBezTo>
                    <a:cubicBezTo>
                      <a:pt x="0" y="30480"/>
                      <a:pt x="3810" y="10160"/>
                      <a:pt x="10160" y="5080"/>
                    </a:cubicBezTo>
                    <a:cubicBezTo>
                      <a:pt x="16510" y="0"/>
                      <a:pt x="43180" y="7620"/>
                      <a:pt x="43180" y="76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4716780" y="5933672"/>
              <a:ext cx="175260" cy="231140"/>
              <a:chOff x="0" y="0"/>
              <a:chExt cx="175260" cy="23114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43180" y="46990"/>
                <a:ext cx="81280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1280" h="134620">
                    <a:moveTo>
                      <a:pt x="81280" y="34290"/>
                    </a:moveTo>
                    <a:cubicBezTo>
                      <a:pt x="45720" y="130810"/>
                      <a:pt x="26670" y="133350"/>
                      <a:pt x="19050" y="129540"/>
                    </a:cubicBezTo>
                    <a:cubicBezTo>
                      <a:pt x="11430" y="125730"/>
                      <a:pt x="6350" y="107950"/>
                      <a:pt x="8890" y="100330"/>
                    </a:cubicBezTo>
                    <a:cubicBezTo>
                      <a:pt x="10160" y="93980"/>
                      <a:pt x="20320" y="85090"/>
                      <a:pt x="26670" y="83820"/>
                    </a:cubicBezTo>
                    <a:cubicBezTo>
                      <a:pt x="33020" y="82550"/>
                      <a:pt x="44450" y="83820"/>
                      <a:pt x="49530" y="88900"/>
                    </a:cubicBezTo>
                    <a:cubicBezTo>
                      <a:pt x="54610" y="93980"/>
                      <a:pt x="59690" y="104140"/>
                      <a:pt x="58420" y="111760"/>
                    </a:cubicBezTo>
                    <a:cubicBezTo>
                      <a:pt x="57150" y="119380"/>
                      <a:pt x="45720" y="132080"/>
                      <a:pt x="38100" y="133350"/>
                    </a:cubicBezTo>
                    <a:cubicBezTo>
                      <a:pt x="29210" y="134620"/>
                      <a:pt x="11430" y="123190"/>
                      <a:pt x="7620" y="111760"/>
                    </a:cubicBezTo>
                    <a:cubicBezTo>
                      <a:pt x="0" y="91440"/>
                      <a:pt x="20320" y="27940"/>
                      <a:pt x="35560" y="12700"/>
                    </a:cubicBezTo>
                    <a:cubicBezTo>
                      <a:pt x="44450" y="3810"/>
                      <a:pt x="60960" y="0"/>
                      <a:pt x="68580" y="3810"/>
                    </a:cubicBezTo>
                    <a:cubicBezTo>
                      <a:pt x="76200" y="7620"/>
                      <a:pt x="81280" y="34290"/>
                      <a:pt x="81280" y="3429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4662170" y="5938752"/>
              <a:ext cx="189230" cy="232410"/>
              <a:chOff x="0" y="0"/>
              <a:chExt cx="189230" cy="23241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49530" y="44450"/>
                <a:ext cx="9398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39700">
                    <a:moveTo>
                      <a:pt x="88900" y="40640"/>
                    </a:moveTo>
                    <a:cubicBezTo>
                      <a:pt x="26670" y="138430"/>
                      <a:pt x="7620" y="130810"/>
                      <a:pt x="3810" y="123190"/>
                    </a:cubicBezTo>
                    <a:cubicBezTo>
                      <a:pt x="0" y="116840"/>
                      <a:pt x="5080" y="99060"/>
                      <a:pt x="10160" y="92710"/>
                    </a:cubicBezTo>
                    <a:cubicBezTo>
                      <a:pt x="15240" y="87630"/>
                      <a:pt x="26670" y="85090"/>
                      <a:pt x="33020" y="87630"/>
                    </a:cubicBezTo>
                    <a:cubicBezTo>
                      <a:pt x="40640" y="90170"/>
                      <a:pt x="52070" y="104140"/>
                      <a:pt x="52070" y="111760"/>
                    </a:cubicBezTo>
                    <a:cubicBezTo>
                      <a:pt x="52070" y="120650"/>
                      <a:pt x="40640" y="134620"/>
                      <a:pt x="33020" y="137160"/>
                    </a:cubicBezTo>
                    <a:cubicBezTo>
                      <a:pt x="26670" y="139700"/>
                      <a:pt x="15240" y="137160"/>
                      <a:pt x="10160" y="132080"/>
                    </a:cubicBezTo>
                    <a:cubicBezTo>
                      <a:pt x="5080" y="127000"/>
                      <a:pt x="1270" y="119380"/>
                      <a:pt x="1270" y="109220"/>
                    </a:cubicBezTo>
                    <a:cubicBezTo>
                      <a:pt x="2540" y="87630"/>
                      <a:pt x="29210" y="20320"/>
                      <a:pt x="49530" y="7620"/>
                    </a:cubicBezTo>
                    <a:cubicBezTo>
                      <a:pt x="60960" y="0"/>
                      <a:pt x="81280" y="0"/>
                      <a:pt x="87630" y="6350"/>
                    </a:cubicBezTo>
                    <a:cubicBezTo>
                      <a:pt x="93980" y="11430"/>
                      <a:pt x="88900" y="40640"/>
                      <a:pt x="8890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4580890" y="5960342"/>
              <a:ext cx="198120" cy="222250"/>
              <a:chOff x="0" y="0"/>
              <a:chExt cx="198120" cy="22225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46990" y="45720"/>
                <a:ext cx="104140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104140" h="128270">
                    <a:moveTo>
                      <a:pt x="100330" y="40640"/>
                    </a:moveTo>
                    <a:cubicBezTo>
                      <a:pt x="26670" y="127000"/>
                      <a:pt x="7620" y="119380"/>
                      <a:pt x="3810" y="111760"/>
                    </a:cubicBezTo>
                    <a:cubicBezTo>
                      <a:pt x="0" y="105410"/>
                      <a:pt x="5080" y="87630"/>
                      <a:pt x="10160" y="81280"/>
                    </a:cubicBezTo>
                    <a:cubicBezTo>
                      <a:pt x="15240" y="76200"/>
                      <a:pt x="26670" y="73660"/>
                      <a:pt x="33020" y="76200"/>
                    </a:cubicBezTo>
                    <a:cubicBezTo>
                      <a:pt x="40640" y="78740"/>
                      <a:pt x="52070" y="92710"/>
                      <a:pt x="52070" y="101600"/>
                    </a:cubicBezTo>
                    <a:cubicBezTo>
                      <a:pt x="52070" y="109220"/>
                      <a:pt x="40640" y="123190"/>
                      <a:pt x="33020" y="125730"/>
                    </a:cubicBezTo>
                    <a:cubicBezTo>
                      <a:pt x="26670" y="128270"/>
                      <a:pt x="15240" y="125730"/>
                      <a:pt x="10160" y="120650"/>
                    </a:cubicBezTo>
                    <a:cubicBezTo>
                      <a:pt x="5080" y="114300"/>
                      <a:pt x="1270" y="101600"/>
                      <a:pt x="3810" y="90170"/>
                    </a:cubicBezTo>
                    <a:cubicBezTo>
                      <a:pt x="8890" y="68580"/>
                      <a:pt x="44450" y="13970"/>
                      <a:pt x="64770" y="5080"/>
                    </a:cubicBezTo>
                    <a:cubicBezTo>
                      <a:pt x="76200" y="0"/>
                      <a:pt x="91440" y="1270"/>
                      <a:pt x="97790" y="7620"/>
                    </a:cubicBezTo>
                    <a:cubicBezTo>
                      <a:pt x="104140" y="13970"/>
                      <a:pt x="100330" y="40640"/>
                      <a:pt x="10033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4579620" y="5937482"/>
              <a:ext cx="167640" cy="232410"/>
              <a:chOff x="0" y="0"/>
              <a:chExt cx="167640" cy="23241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49530" y="48260"/>
                <a:ext cx="67310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134620">
                    <a:moveTo>
                      <a:pt x="67310" y="29210"/>
                    </a:moveTo>
                    <a:cubicBezTo>
                      <a:pt x="39370" y="132080"/>
                      <a:pt x="30480" y="134620"/>
                      <a:pt x="22860" y="133350"/>
                    </a:cubicBezTo>
                    <a:cubicBezTo>
                      <a:pt x="16510" y="132080"/>
                      <a:pt x="7620" y="125730"/>
                      <a:pt x="3810" y="119380"/>
                    </a:cubicBezTo>
                    <a:cubicBezTo>
                      <a:pt x="0" y="113030"/>
                      <a:pt x="0" y="101600"/>
                      <a:pt x="3810" y="95250"/>
                    </a:cubicBezTo>
                    <a:cubicBezTo>
                      <a:pt x="7620" y="88900"/>
                      <a:pt x="16510" y="83820"/>
                      <a:pt x="22860" y="82550"/>
                    </a:cubicBezTo>
                    <a:cubicBezTo>
                      <a:pt x="30480" y="81280"/>
                      <a:pt x="40640" y="86360"/>
                      <a:pt x="45720" y="91440"/>
                    </a:cubicBezTo>
                    <a:cubicBezTo>
                      <a:pt x="50800" y="96520"/>
                      <a:pt x="52070" y="107950"/>
                      <a:pt x="50800" y="114300"/>
                    </a:cubicBezTo>
                    <a:cubicBezTo>
                      <a:pt x="49530" y="120650"/>
                      <a:pt x="40640" y="129540"/>
                      <a:pt x="34290" y="132080"/>
                    </a:cubicBezTo>
                    <a:cubicBezTo>
                      <a:pt x="27940" y="134620"/>
                      <a:pt x="15240" y="132080"/>
                      <a:pt x="10160" y="128270"/>
                    </a:cubicBezTo>
                    <a:cubicBezTo>
                      <a:pt x="5080" y="124460"/>
                      <a:pt x="2540" y="116840"/>
                      <a:pt x="1270" y="106680"/>
                    </a:cubicBezTo>
                    <a:cubicBezTo>
                      <a:pt x="0" y="86360"/>
                      <a:pt x="8890" y="27940"/>
                      <a:pt x="21590" y="12700"/>
                    </a:cubicBezTo>
                    <a:cubicBezTo>
                      <a:pt x="29210" y="5080"/>
                      <a:pt x="40640" y="0"/>
                      <a:pt x="48260" y="2540"/>
                    </a:cubicBezTo>
                    <a:cubicBezTo>
                      <a:pt x="55880" y="5080"/>
                      <a:pt x="67310" y="29210"/>
                      <a:pt x="67310" y="2921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4626610" y="5950182"/>
              <a:ext cx="157480" cy="226060"/>
              <a:chOff x="0" y="0"/>
              <a:chExt cx="157480" cy="22606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44450" y="48260"/>
                <a:ext cx="62230" cy="12954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29540">
                    <a:moveTo>
                      <a:pt x="62230" y="26670"/>
                    </a:moveTo>
                    <a:cubicBezTo>
                      <a:pt x="41910" y="128270"/>
                      <a:pt x="25400" y="129540"/>
                      <a:pt x="19050" y="125730"/>
                    </a:cubicBezTo>
                    <a:cubicBezTo>
                      <a:pt x="11430" y="120650"/>
                      <a:pt x="6350" y="97790"/>
                      <a:pt x="8890" y="90170"/>
                    </a:cubicBezTo>
                    <a:cubicBezTo>
                      <a:pt x="11430" y="83820"/>
                      <a:pt x="21590" y="77470"/>
                      <a:pt x="29210" y="77470"/>
                    </a:cubicBezTo>
                    <a:cubicBezTo>
                      <a:pt x="36830" y="77470"/>
                      <a:pt x="52070" y="87630"/>
                      <a:pt x="54610" y="95250"/>
                    </a:cubicBezTo>
                    <a:cubicBezTo>
                      <a:pt x="57150" y="102870"/>
                      <a:pt x="52070" y="119380"/>
                      <a:pt x="45720" y="124460"/>
                    </a:cubicBezTo>
                    <a:cubicBezTo>
                      <a:pt x="40640" y="129540"/>
                      <a:pt x="27940" y="129540"/>
                      <a:pt x="21590" y="127000"/>
                    </a:cubicBezTo>
                    <a:cubicBezTo>
                      <a:pt x="15240" y="124460"/>
                      <a:pt x="8890" y="118110"/>
                      <a:pt x="6350" y="109220"/>
                    </a:cubicBezTo>
                    <a:cubicBezTo>
                      <a:pt x="0" y="91440"/>
                      <a:pt x="2540" y="31750"/>
                      <a:pt x="13970" y="15240"/>
                    </a:cubicBezTo>
                    <a:cubicBezTo>
                      <a:pt x="21590" y="5080"/>
                      <a:pt x="38100" y="0"/>
                      <a:pt x="45720" y="2540"/>
                    </a:cubicBezTo>
                    <a:cubicBezTo>
                      <a:pt x="53340" y="5080"/>
                      <a:pt x="62230" y="26670"/>
                      <a:pt x="6223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4572000" y="5915892"/>
              <a:ext cx="204470" cy="259080"/>
              <a:chOff x="0" y="0"/>
              <a:chExt cx="204470" cy="25908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50800" y="46990"/>
                <a:ext cx="10287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165100">
                    <a:moveTo>
                      <a:pt x="102870" y="35560"/>
                    </a:moveTo>
                    <a:cubicBezTo>
                      <a:pt x="34290" y="162560"/>
                      <a:pt x="20320" y="165100"/>
                      <a:pt x="13970" y="161290"/>
                    </a:cubicBezTo>
                    <a:cubicBezTo>
                      <a:pt x="6350" y="156210"/>
                      <a:pt x="0" y="133350"/>
                      <a:pt x="3810" y="125730"/>
                    </a:cubicBezTo>
                    <a:cubicBezTo>
                      <a:pt x="7620" y="118110"/>
                      <a:pt x="31750" y="111760"/>
                      <a:pt x="39370" y="116840"/>
                    </a:cubicBezTo>
                    <a:cubicBezTo>
                      <a:pt x="46990" y="121920"/>
                      <a:pt x="52070" y="147320"/>
                      <a:pt x="46990" y="153670"/>
                    </a:cubicBezTo>
                    <a:cubicBezTo>
                      <a:pt x="41910" y="160020"/>
                      <a:pt x="17780" y="162560"/>
                      <a:pt x="10160" y="158750"/>
                    </a:cubicBezTo>
                    <a:cubicBezTo>
                      <a:pt x="3810" y="154940"/>
                      <a:pt x="0" y="146050"/>
                      <a:pt x="0" y="135890"/>
                    </a:cubicBezTo>
                    <a:cubicBezTo>
                      <a:pt x="0" y="110490"/>
                      <a:pt x="36830" y="29210"/>
                      <a:pt x="58420" y="11430"/>
                    </a:cubicBezTo>
                    <a:cubicBezTo>
                      <a:pt x="68580" y="2540"/>
                      <a:pt x="83820" y="0"/>
                      <a:pt x="91440" y="3810"/>
                    </a:cubicBezTo>
                    <a:cubicBezTo>
                      <a:pt x="99060" y="7620"/>
                      <a:pt x="102870" y="35560"/>
                      <a:pt x="10287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4498340" y="5964152"/>
              <a:ext cx="208280" cy="226060"/>
              <a:chOff x="0" y="0"/>
              <a:chExt cx="208280" cy="22606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46990" y="46990"/>
                <a:ext cx="115570" cy="130810"/>
              </a:xfrm>
              <a:custGeom>
                <a:avLst/>
                <a:gdLst/>
                <a:ahLst/>
                <a:cxnLst/>
                <a:rect l="l" t="t" r="r" b="b"/>
                <a:pathLst>
                  <a:path w="115570" h="130810">
                    <a:moveTo>
                      <a:pt x="107950" y="44450"/>
                    </a:moveTo>
                    <a:cubicBezTo>
                      <a:pt x="21590" y="130810"/>
                      <a:pt x="7620" y="124460"/>
                      <a:pt x="3810" y="116840"/>
                    </a:cubicBezTo>
                    <a:cubicBezTo>
                      <a:pt x="0" y="109220"/>
                      <a:pt x="5080" y="86360"/>
                      <a:pt x="12700" y="81280"/>
                    </a:cubicBezTo>
                    <a:cubicBezTo>
                      <a:pt x="19050" y="76200"/>
                      <a:pt x="36830" y="80010"/>
                      <a:pt x="43180" y="85090"/>
                    </a:cubicBezTo>
                    <a:cubicBezTo>
                      <a:pt x="48260" y="90170"/>
                      <a:pt x="52070" y="101600"/>
                      <a:pt x="50800" y="107950"/>
                    </a:cubicBezTo>
                    <a:cubicBezTo>
                      <a:pt x="49530" y="115570"/>
                      <a:pt x="41910" y="124460"/>
                      <a:pt x="35560" y="127000"/>
                    </a:cubicBezTo>
                    <a:cubicBezTo>
                      <a:pt x="27940" y="129540"/>
                      <a:pt x="10160" y="125730"/>
                      <a:pt x="5080" y="119380"/>
                    </a:cubicBezTo>
                    <a:cubicBezTo>
                      <a:pt x="0" y="113030"/>
                      <a:pt x="1270" y="100330"/>
                      <a:pt x="5080" y="88900"/>
                    </a:cubicBezTo>
                    <a:cubicBezTo>
                      <a:pt x="12700" y="66040"/>
                      <a:pt x="54610" y="11430"/>
                      <a:pt x="76200" y="3810"/>
                    </a:cubicBezTo>
                    <a:cubicBezTo>
                      <a:pt x="88900" y="0"/>
                      <a:pt x="105410" y="3810"/>
                      <a:pt x="110490" y="10160"/>
                    </a:cubicBezTo>
                    <a:cubicBezTo>
                      <a:pt x="115570" y="16510"/>
                      <a:pt x="107950" y="44450"/>
                      <a:pt x="107950" y="4445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4462780" y="5938752"/>
              <a:ext cx="180340" cy="247650"/>
              <a:chOff x="0" y="0"/>
              <a:chExt cx="180340" cy="24765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44450" y="46990"/>
                <a:ext cx="8509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w="85090" h="151130">
                    <a:moveTo>
                      <a:pt x="85090" y="34290"/>
                    </a:moveTo>
                    <a:cubicBezTo>
                      <a:pt x="44450" y="146050"/>
                      <a:pt x="29210" y="151130"/>
                      <a:pt x="21590" y="148590"/>
                    </a:cubicBezTo>
                    <a:cubicBezTo>
                      <a:pt x="13970" y="146050"/>
                      <a:pt x="5080" y="127000"/>
                      <a:pt x="6350" y="118110"/>
                    </a:cubicBezTo>
                    <a:cubicBezTo>
                      <a:pt x="7620" y="110490"/>
                      <a:pt x="16510" y="102870"/>
                      <a:pt x="22860" y="100330"/>
                    </a:cubicBezTo>
                    <a:cubicBezTo>
                      <a:pt x="29210" y="97790"/>
                      <a:pt x="40640" y="100330"/>
                      <a:pt x="46990" y="104140"/>
                    </a:cubicBezTo>
                    <a:cubicBezTo>
                      <a:pt x="52070" y="107950"/>
                      <a:pt x="58420" y="118110"/>
                      <a:pt x="57150" y="125730"/>
                    </a:cubicBezTo>
                    <a:cubicBezTo>
                      <a:pt x="55880" y="133350"/>
                      <a:pt x="45720" y="148590"/>
                      <a:pt x="38100" y="149860"/>
                    </a:cubicBezTo>
                    <a:cubicBezTo>
                      <a:pt x="29210" y="151130"/>
                      <a:pt x="7620" y="138430"/>
                      <a:pt x="6350" y="129540"/>
                    </a:cubicBezTo>
                    <a:cubicBezTo>
                      <a:pt x="5080" y="120650"/>
                      <a:pt x="19050" y="101600"/>
                      <a:pt x="27940" y="99060"/>
                    </a:cubicBezTo>
                    <a:cubicBezTo>
                      <a:pt x="34290" y="96520"/>
                      <a:pt x="45720" y="102870"/>
                      <a:pt x="50800" y="107950"/>
                    </a:cubicBezTo>
                    <a:cubicBezTo>
                      <a:pt x="55880" y="113030"/>
                      <a:pt x="58420" y="124460"/>
                      <a:pt x="55880" y="130810"/>
                    </a:cubicBezTo>
                    <a:cubicBezTo>
                      <a:pt x="53340" y="138430"/>
                      <a:pt x="36830" y="151130"/>
                      <a:pt x="27940" y="149860"/>
                    </a:cubicBezTo>
                    <a:cubicBezTo>
                      <a:pt x="20320" y="149860"/>
                      <a:pt x="8890" y="140970"/>
                      <a:pt x="6350" y="129540"/>
                    </a:cubicBezTo>
                    <a:cubicBezTo>
                      <a:pt x="0" y="107950"/>
                      <a:pt x="22860" y="31750"/>
                      <a:pt x="39370" y="13970"/>
                    </a:cubicBezTo>
                    <a:cubicBezTo>
                      <a:pt x="48260" y="5080"/>
                      <a:pt x="63500" y="0"/>
                      <a:pt x="71120" y="3810"/>
                    </a:cubicBezTo>
                    <a:cubicBezTo>
                      <a:pt x="78740" y="7620"/>
                      <a:pt x="85090" y="34290"/>
                      <a:pt x="85090" y="3429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4447540" y="5933672"/>
              <a:ext cx="182880" cy="214630"/>
              <a:chOff x="0" y="0"/>
              <a:chExt cx="182880" cy="21463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46990" y="46990"/>
                <a:ext cx="85090" cy="118110"/>
              </a:xfrm>
              <a:custGeom>
                <a:avLst/>
                <a:gdLst/>
                <a:ahLst/>
                <a:cxnLst/>
                <a:rect l="l" t="t" r="r" b="b"/>
                <a:pathLst>
                  <a:path w="85090" h="118110">
                    <a:moveTo>
                      <a:pt x="85090" y="35560"/>
                    </a:moveTo>
                    <a:cubicBezTo>
                      <a:pt x="41910" y="113030"/>
                      <a:pt x="22860" y="116840"/>
                      <a:pt x="15240" y="113030"/>
                    </a:cubicBezTo>
                    <a:cubicBezTo>
                      <a:pt x="7620" y="109220"/>
                      <a:pt x="2540" y="91440"/>
                      <a:pt x="5080" y="83820"/>
                    </a:cubicBezTo>
                    <a:cubicBezTo>
                      <a:pt x="6350" y="77470"/>
                      <a:pt x="16510" y="68580"/>
                      <a:pt x="22860" y="67310"/>
                    </a:cubicBezTo>
                    <a:cubicBezTo>
                      <a:pt x="29210" y="66040"/>
                      <a:pt x="40640" y="67310"/>
                      <a:pt x="45720" y="72390"/>
                    </a:cubicBezTo>
                    <a:cubicBezTo>
                      <a:pt x="52070" y="78740"/>
                      <a:pt x="57150" y="95250"/>
                      <a:pt x="53340" y="102870"/>
                    </a:cubicBezTo>
                    <a:cubicBezTo>
                      <a:pt x="49530" y="110490"/>
                      <a:pt x="34290" y="118110"/>
                      <a:pt x="25400" y="116840"/>
                    </a:cubicBezTo>
                    <a:cubicBezTo>
                      <a:pt x="17780" y="115570"/>
                      <a:pt x="5080" y="105410"/>
                      <a:pt x="3810" y="95250"/>
                    </a:cubicBezTo>
                    <a:cubicBezTo>
                      <a:pt x="0" y="77470"/>
                      <a:pt x="25400" y="24130"/>
                      <a:pt x="41910" y="11430"/>
                    </a:cubicBezTo>
                    <a:cubicBezTo>
                      <a:pt x="50800" y="3810"/>
                      <a:pt x="66040" y="0"/>
                      <a:pt x="73660" y="3810"/>
                    </a:cubicBezTo>
                    <a:cubicBezTo>
                      <a:pt x="81280" y="7620"/>
                      <a:pt x="85090" y="35560"/>
                      <a:pt x="8509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4384040" y="5932402"/>
              <a:ext cx="190500" cy="234950"/>
              <a:chOff x="0" y="0"/>
              <a:chExt cx="190500" cy="23495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46990" y="46990"/>
                <a:ext cx="92710" cy="138430"/>
              </a:xfrm>
              <a:custGeom>
                <a:avLst/>
                <a:gdLst/>
                <a:ahLst/>
                <a:cxnLst/>
                <a:rect l="l" t="t" r="r" b="b"/>
                <a:pathLst>
                  <a:path w="92710" h="138430">
                    <a:moveTo>
                      <a:pt x="92710" y="40640"/>
                    </a:moveTo>
                    <a:cubicBezTo>
                      <a:pt x="33020" y="138430"/>
                      <a:pt x="19050" y="135890"/>
                      <a:pt x="12700" y="130810"/>
                    </a:cubicBezTo>
                    <a:cubicBezTo>
                      <a:pt x="7620" y="127000"/>
                      <a:pt x="3810" y="115570"/>
                      <a:pt x="5080" y="107950"/>
                    </a:cubicBezTo>
                    <a:cubicBezTo>
                      <a:pt x="6350" y="100330"/>
                      <a:pt x="19050" y="87630"/>
                      <a:pt x="26670" y="86360"/>
                    </a:cubicBezTo>
                    <a:cubicBezTo>
                      <a:pt x="33020" y="85090"/>
                      <a:pt x="43180" y="90170"/>
                      <a:pt x="48260" y="95250"/>
                    </a:cubicBezTo>
                    <a:cubicBezTo>
                      <a:pt x="53340" y="100330"/>
                      <a:pt x="57150" y="111760"/>
                      <a:pt x="54610" y="118110"/>
                    </a:cubicBezTo>
                    <a:cubicBezTo>
                      <a:pt x="52070" y="125730"/>
                      <a:pt x="38100" y="137160"/>
                      <a:pt x="30480" y="137160"/>
                    </a:cubicBezTo>
                    <a:cubicBezTo>
                      <a:pt x="21590" y="137160"/>
                      <a:pt x="6350" y="123190"/>
                      <a:pt x="3810" y="110490"/>
                    </a:cubicBezTo>
                    <a:cubicBezTo>
                      <a:pt x="0" y="88900"/>
                      <a:pt x="34290" y="24130"/>
                      <a:pt x="52070" y="10160"/>
                    </a:cubicBezTo>
                    <a:cubicBezTo>
                      <a:pt x="60960" y="2540"/>
                      <a:pt x="74930" y="0"/>
                      <a:pt x="81280" y="3810"/>
                    </a:cubicBezTo>
                    <a:cubicBezTo>
                      <a:pt x="88900" y="8890"/>
                      <a:pt x="92710" y="40640"/>
                      <a:pt x="9271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4370070" y="5928592"/>
              <a:ext cx="187960" cy="240030"/>
              <a:chOff x="0" y="0"/>
              <a:chExt cx="187960" cy="24003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48260" y="45720"/>
                <a:ext cx="8890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46050">
                    <a:moveTo>
                      <a:pt x="88900" y="36830"/>
                    </a:moveTo>
                    <a:cubicBezTo>
                      <a:pt x="36830" y="142240"/>
                      <a:pt x="29210" y="144780"/>
                      <a:pt x="21590" y="143510"/>
                    </a:cubicBezTo>
                    <a:cubicBezTo>
                      <a:pt x="15240" y="142240"/>
                      <a:pt x="5080" y="135890"/>
                      <a:pt x="2540" y="129540"/>
                    </a:cubicBezTo>
                    <a:cubicBezTo>
                      <a:pt x="0" y="123190"/>
                      <a:pt x="0" y="111760"/>
                      <a:pt x="3810" y="105410"/>
                    </a:cubicBezTo>
                    <a:cubicBezTo>
                      <a:pt x="7620" y="99060"/>
                      <a:pt x="16510" y="92710"/>
                      <a:pt x="24130" y="92710"/>
                    </a:cubicBezTo>
                    <a:cubicBezTo>
                      <a:pt x="30480" y="92710"/>
                      <a:pt x="41910" y="97790"/>
                      <a:pt x="45720" y="102870"/>
                    </a:cubicBezTo>
                    <a:cubicBezTo>
                      <a:pt x="49530" y="107950"/>
                      <a:pt x="52070" y="119380"/>
                      <a:pt x="49530" y="125730"/>
                    </a:cubicBezTo>
                    <a:cubicBezTo>
                      <a:pt x="46990" y="132080"/>
                      <a:pt x="39370" y="140970"/>
                      <a:pt x="33020" y="143510"/>
                    </a:cubicBezTo>
                    <a:cubicBezTo>
                      <a:pt x="26670" y="146050"/>
                      <a:pt x="13970" y="143510"/>
                      <a:pt x="8890" y="138430"/>
                    </a:cubicBezTo>
                    <a:cubicBezTo>
                      <a:pt x="2540" y="132080"/>
                      <a:pt x="1270" y="120650"/>
                      <a:pt x="2540" y="107950"/>
                    </a:cubicBezTo>
                    <a:cubicBezTo>
                      <a:pt x="5080" y="83820"/>
                      <a:pt x="31750" y="17780"/>
                      <a:pt x="49530" y="6350"/>
                    </a:cubicBezTo>
                    <a:cubicBezTo>
                      <a:pt x="58420" y="0"/>
                      <a:pt x="72390" y="0"/>
                      <a:pt x="78740" y="5080"/>
                    </a:cubicBezTo>
                    <a:cubicBezTo>
                      <a:pt x="86360" y="10160"/>
                      <a:pt x="88900" y="36830"/>
                      <a:pt x="88900" y="3683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4307840" y="5946372"/>
              <a:ext cx="205740" cy="219710"/>
              <a:chOff x="0" y="0"/>
              <a:chExt cx="205740" cy="21971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48260" y="46990"/>
                <a:ext cx="107950" cy="12446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24460">
                    <a:moveTo>
                      <a:pt x="106680" y="39370"/>
                    </a:moveTo>
                    <a:cubicBezTo>
                      <a:pt x="27940" y="123190"/>
                      <a:pt x="8890" y="116840"/>
                      <a:pt x="3810" y="110490"/>
                    </a:cubicBezTo>
                    <a:cubicBezTo>
                      <a:pt x="0" y="105410"/>
                      <a:pt x="0" y="92710"/>
                      <a:pt x="3810" y="86360"/>
                    </a:cubicBezTo>
                    <a:cubicBezTo>
                      <a:pt x="7620" y="80010"/>
                      <a:pt x="16510" y="73660"/>
                      <a:pt x="22860" y="72390"/>
                    </a:cubicBezTo>
                    <a:cubicBezTo>
                      <a:pt x="30480" y="71120"/>
                      <a:pt x="41910" y="74930"/>
                      <a:pt x="45720" y="80010"/>
                    </a:cubicBezTo>
                    <a:cubicBezTo>
                      <a:pt x="50800" y="86360"/>
                      <a:pt x="52070" y="104140"/>
                      <a:pt x="48260" y="110490"/>
                    </a:cubicBezTo>
                    <a:cubicBezTo>
                      <a:pt x="44450" y="118110"/>
                      <a:pt x="26670" y="124460"/>
                      <a:pt x="19050" y="121920"/>
                    </a:cubicBezTo>
                    <a:cubicBezTo>
                      <a:pt x="11430" y="119380"/>
                      <a:pt x="1270" y="101600"/>
                      <a:pt x="2540" y="88900"/>
                    </a:cubicBezTo>
                    <a:cubicBezTo>
                      <a:pt x="5080" y="66040"/>
                      <a:pt x="53340" y="12700"/>
                      <a:pt x="73660" y="3810"/>
                    </a:cubicBezTo>
                    <a:cubicBezTo>
                      <a:pt x="83820" y="0"/>
                      <a:pt x="96520" y="1270"/>
                      <a:pt x="101600" y="6350"/>
                    </a:cubicBezTo>
                    <a:cubicBezTo>
                      <a:pt x="107950" y="12700"/>
                      <a:pt x="106680" y="39370"/>
                      <a:pt x="10668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4259580" y="5946372"/>
              <a:ext cx="195580" cy="234950"/>
              <a:chOff x="0" y="0"/>
              <a:chExt cx="195580" cy="23495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48260" y="46990"/>
                <a:ext cx="96520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96520" h="140970">
                    <a:moveTo>
                      <a:pt x="96520" y="35560"/>
                    </a:moveTo>
                    <a:cubicBezTo>
                      <a:pt x="30480" y="138430"/>
                      <a:pt x="10160" y="133350"/>
                      <a:pt x="5080" y="127000"/>
                    </a:cubicBezTo>
                    <a:cubicBezTo>
                      <a:pt x="0" y="120650"/>
                      <a:pt x="2540" y="102870"/>
                      <a:pt x="7620" y="96520"/>
                    </a:cubicBezTo>
                    <a:cubicBezTo>
                      <a:pt x="11430" y="90170"/>
                      <a:pt x="22860" y="86360"/>
                      <a:pt x="30480" y="87630"/>
                    </a:cubicBezTo>
                    <a:cubicBezTo>
                      <a:pt x="38100" y="88900"/>
                      <a:pt x="50800" y="101600"/>
                      <a:pt x="52070" y="109220"/>
                    </a:cubicBezTo>
                    <a:cubicBezTo>
                      <a:pt x="53340" y="118110"/>
                      <a:pt x="44450" y="133350"/>
                      <a:pt x="36830" y="137160"/>
                    </a:cubicBezTo>
                    <a:cubicBezTo>
                      <a:pt x="30480" y="140970"/>
                      <a:pt x="17780" y="138430"/>
                      <a:pt x="12700" y="134620"/>
                    </a:cubicBezTo>
                    <a:cubicBezTo>
                      <a:pt x="6350" y="129540"/>
                      <a:pt x="1270" y="118110"/>
                      <a:pt x="2540" y="106680"/>
                    </a:cubicBezTo>
                    <a:cubicBezTo>
                      <a:pt x="3810" y="83820"/>
                      <a:pt x="36830" y="19050"/>
                      <a:pt x="55880" y="6350"/>
                    </a:cubicBezTo>
                    <a:cubicBezTo>
                      <a:pt x="64770" y="0"/>
                      <a:pt x="78740" y="0"/>
                      <a:pt x="85090" y="3810"/>
                    </a:cubicBezTo>
                    <a:cubicBezTo>
                      <a:pt x="92710" y="8890"/>
                      <a:pt x="96520" y="35560"/>
                      <a:pt x="9652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4198620" y="5937482"/>
              <a:ext cx="205740" cy="228600"/>
              <a:chOff x="0" y="0"/>
              <a:chExt cx="205740" cy="2286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49530" y="44450"/>
                <a:ext cx="107950" cy="13589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35890">
                    <a:moveTo>
                      <a:pt x="105410" y="39370"/>
                    </a:moveTo>
                    <a:cubicBezTo>
                      <a:pt x="29210" y="133350"/>
                      <a:pt x="11430" y="129540"/>
                      <a:pt x="5080" y="123190"/>
                    </a:cubicBezTo>
                    <a:cubicBezTo>
                      <a:pt x="0" y="118110"/>
                      <a:pt x="0" y="105410"/>
                      <a:pt x="2540" y="99060"/>
                    </a:cubicBezTo>
                    <a:cubicBezTo>
                      <a:pt x="6350" y="91440"/>
                      <a:pt x="20320" y="82550"/>
                      <a:pt x="27940" y="82550"/>
                    </a:cubicBezTo>
                    <a:cubicBezTo>
                      <a:pt x="35560" y="82550"/>
                      <a:pt x="44450" y="88900"/>
                      <a:pt x="48260" y="95250"/>
                    </a:cubicBezTo>
                    <a:cubicBezTo>
                      <a:pt x="52070" y="101600"/>
                      <a:pt x="52070" y="113030"/>
                      <a:pt x="48260" y="119380"/>
                    </a:cubicBezTo>
                    <a:cubicBezTo>
                      <a:pt x="44450" y="125730"/>
                      <a:pt x="29210" y="135890"/>
                      <a:pt x="21590" y="133350"/>
                    </a:cubicBezTo>
                    <a:cubicBezTo>
                      <a:pt x="12700" y="130810"/>
                      <a:pt x="1270" y="114300"/>
                      <a:pt x="1270" y="101600"/>
                    </a:cubicBezTo>
                    <a:cubicBezTo>
                      <a:pt x="1270" y="78740"/>
                      <a:pt x="45720" y="17780"/>
                      <a:pt x="67310" y="6350"/>
                    </a:cubicBezTo>
                    <a:cubicBezTo>
                      <a:pt x="78740" y="0"/>
                      <a:pt x="95250" y="1270"/>
                      <a:pt x="101600" y="6350"/>
                    </a:cubicBezTo>
                    <a:cubicBezTo>
                      <a:pt x="107950" y="11430"/>
                      <a:pt x="105410" y="39370"/>
                      <a:pt x="10541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4141470" y="5934942"/>
              <a:ext cx="198120" cy="236220"/>
              <a:chOff x="0" y="0"/>
              <a:chExt cx="198120" cy="23622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49530" y="45720"/>
                <a:ext cx="97790" cy="142240"/>
              </a:xfrm>
              <a:custGeom>
                <a:avLst/>
                <a:gdLst/>
                <a:ahLst/>
                <a:cxnLst/>
                <a:rect l="l" t="t" r="r" b="b"/>
                <a:pathLst>
                  <a:path w="97790" h="142240">
                    <a:moveTo>
                      <a:pt x="97790" y="36830"/>
                    </a:moveTo>
                    <a:cubicBezTo>
                      <a:pt x="34290" y="139700"/>
                      <a:pt x="15240" y="138430"/>
                      <a:pt x="8890" y="133350"/>
                    </a:cubicBezTo>
                    <a:cubicBezTo>
                      <a:pt x="3810" y="129540"/>
                      <a:pt x="1270" y="118110"/>
                      <a:pt x="2540" y="110490"/>
                    </a:cubicBezTo>
                    <a:cubicBezTo>
                      <a:pt x="3810" y="104140"/>
                      <a:pt x="10160" y="93980"/>
                      <a:pt x="16510" y="91440"/>
                    </a:cubicBezTo>
                    <a:cubicBezTo>
                      <a:pt x="24130" y="88900"/>
                      <a:pt x="41910" y="92710"/>
                      <a:pt x="46990" y="99060"/>
                    </a:cubicBezTo>
                    <a:cubicBezTo>
                      <a:pt x="52070" y="104140"/>
                      <a:pt x="54610" y="116840"/>
                      <a:pt x="50800" y="123190"/>
                    </a:cubicBezTo>
                    <a:cubicBezTo>
                      <a:pt x="46990" y="130810"/>
                      <a:pt x="26670" y="142240"/>
                      <a:pt x="17780" y="139700"/>
                    </a:cubicBezTo>
                    <a:cubicBezTo>
                      <a:pt x="10160" y="137160"/>
                      <a:pt x="1270" y="124460"/>
                      <a:pt x="1270" y="113030"/>
                    </a:cubicBezTo>
                    <a:cubicBezTo>
                      <a:pt x="0" y="90170"/>
                      <a:pt x="35560" y="24130"/>
                      <a:pt x="54610" y="10160"/>
                    </a:cubicBezTo>
                    <a:cubicBezTo>
                      <a:pt x="64770" y="2540"/>
                      <a:pt x="80010" y="0"/>
                      <a:pt x="87630" y="5080"/>
                    </a:cubicBezTo>
                    <a:cubicBezTo>
                      <a:pt x="95250" y="10160"/>
                      <a:pt x="97790" y="36830"/>
                      <a:pt x="97790" y="3683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4076700" y="5956532"/>
              <a:ext cx="201930" cy="243840"/>
              <a:chOff x="0" y="0"/>
              <a:chExt cx="201930" cy="24384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49530" y="46990"/>
                <a:ext cx="101600" cy="147320"/>
              </a:xfrm>
              <a:custGeom>
                <a:avLst/>
                <a:gdLst/>
                <a:ahLst/>
                <a:cxnLst/>
                <a:rect l="l" t="t" r="r" b="b"/>
                <a:pathLst>
                  <a:path w="101600" h="147320">
                    <a:moveTo>
                      <a:pt x="101600" y="40640"/>
                    </a:moveTo>
                    <a:cubicBezTo>
                      <a:pt x="33020" y="146050"/>
                      <a:pt x="20320" y="146050"/>
                      <a:pt x="12700" y="142240"/>
                    </a:cubicBezTo>
                    <a:cubicBezTo>
                      <a:pt x="6350" y="138430"/>
                      <a:pt x="1270" y="128270"/>
                      <a:pt x="1270" y="120650"/>
                    </a:cubicBezTo>
                    <a:cubicBezTo>
                      <a:pt x="1270" y="113030"/>
                      <a:pt x="11430" y="99060"/>
                      <a:pt x="19050" y="96520"/>
                    </a:cubicBezTo>
                    <a:cubicBezTo>
                      <a:pt x="25400" y="93980"/>
                      <a:pt x="38100" y="95250"/>
                      <a:pt x="43180" y="100330"/>
                    </a:cubicBezTo>
                    <a:cubicBezTo>
                      <a:pt x="49530" y="105410"/>
                      <a:pt x="53340" y="123190"/>
                      <a:pt x="49530" y="130810"/>
                    </a:cubicBezTo>
                    <a:cubicBezTo>
                      <a:pt x="45720" y="138430"/>
                      <a:pt x="30480" y="147320"/>
                      <a:pt x="22860" y="146050"/>
                    </a:cubicBezTo>
                    <a:cubicBezTo>
                      <a:pt x="13970" y="144780"/>
                      <a:pt x="2540" y="129540"/>
                      <a:pt x="1270" y="115570"/>
                    </a:cubicBezTo>
                    <a:cubicBezTo>
                      <a:pt x="0" y="91440"/>
                      <a:pt x="40640" y="24130"/>
                      <a:pt x="59690" y="10160"/>
                    </a:cubicBezTo>
                    <a:cubicBezTo>
                      <a:pt x="69850" y="2540"/>
                      <a:pt x="82550" y="0"/>
                      <a:pt x="88900" y="3810"/>
                    </a:cubicBezTo>
                    <a:cubicBezTo>
                      <a:pt x="96520" y="7620"/>
                      <a:pt x="101600" y="40640"/>
                      <a:pt x="10160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4014470" y="5951452"/>
              <a:ext cx="186690" cy="227330"/>
              <a:chOff x="0" y="0"/>
              <a:chExt cx="186690" cy="22733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49530" y="46990"/>
                <a:ext cx="86360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6360" h="134620">
                    <a:moveTo>
                      <a:pt x="86360" y="35560"/>
                    </a:moveTo>
                    <a:cubicBezTo>
                      <a:pt x="31750" y="134620"/>
                      <a:pt x="15240" y="133350"/>
                      <a:pt x="10160" y="127000"/>
                    </a:cubicBezTo>
                    <a:cubicBezTo>
                      <a:pt x="3810" y="120650"/>
                      <a:pt x="3810" y="96520"/>
                      <a:pt x="8890" y="90170"/>
                    </a:cubicBezTo>
                    <a:cubicBezTo>
                      <a:pt x="13970" y="83820"/>
                      <a:pt x="31750" y="82550"/>
                      <a:pt x="39370" y="86360"/>
                    </a:cubicBezTo>
                    <a:cubicBezTo>
                      <a:pt x="45720" y="88900"/>
                      <a:pt x="52070" y="99060"/>
                      <a:pt x="52070" y="106680"/>
                    </a:cubicBezTo>
                    <a:cubicBezTo>
                      <a:pt x="52070" y="113030"/>
                      <a:pt x="49530" y="124460"/>
                      <a:pt x="43180" y="128270"/>
                    </a:cubicBezTo>
                    <a:cubicBezTo>
                      <a:pt x="36830" y="133350"/>
                      <a:pt x="20320" y="133350"/>
                      <a:pt x="12700" y="129540"/>
                    </a:cubicBezTo>
                    <a:cubicBezTo>
                      <a:pt x="6350" y="125730"/>
                      <a:pt x="1270" y="118110"/>
                      <a:pt x="1270" y="107950"/>
                    </a:cubicBezTo>
                    <a:cubicBezTo>
                      <a:pt x="0" y="86360"/>
                      <a:pt x="27940" y="20320"/>
                      <a:pt x="45720" y="7620"/>
                    </a:cubicBezTo>
                    <a:cubicBezTo>
                      <a:pt x="54610" y="1270"/>
                      <a:pt x="67310" y="0"/>
                      <a:pt x="73660" y="3810"/>
                    </a:cubicBezTo>
                    <a:cubicBezTo>
                      <a:pt x="81280" y="7620"/>
                      <a:pt x="86360" y="35560"/>
                      <a:pt x="8636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3980180" y="5946372"/>
              <a:ext cx="181610" cy="201930"/>
              <a:chOff x="0" y="0"/>
              <a:chExt cx="181610" cy="2019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48260" y="45720"/>
                <a:ext cx="86360" cy="106680"/>
              </a:xfrm>
              <a:custGeom>
                <a:avLst/>
                <a:gdLst/>
                <a:ahLst/>
                <a:cxnLst/>
                <a:rect l="l" t="t" r="r" b="b"/>
                <a:pathLst>
                  <a:path w="86360" h="106680">
                    <a:moveTo>
                      <a:pt x="82550" y="40640"/>
                    </a:moveTo>
                    <a:cubicBezTo>
                      <a:pt x="27940" y="106680"/>
                      <a:pt x="13970" y="101600"/>
                      <a:pt x="7620" y="96520"/>
                    </a:cubicBezTo>
                    <a:cubicBezTo>
                      <a:pt x="2540" y="91440"/>
                      <a:pt x="1270" y="80010"/>
                      <a:pt x="2540" y="73660"/>
                    </a:cubicBezTo>
                    <a:cubicBezTo>
                      <a:pt x="3810" y="67310"/>
                      <a:pt x="11430" y="57150"/>
                      <a:pt x="19050" y="55880"/>
                    </a:cubicBezTo>
                    <a:cubicBezTo>
                      <a:pt x="26670" y="53340"/>
                      <a:pt x="43180" y="58420"/>
                      <a:pt x="48260" y="64770"/>
                    </a:cubicBezTo>
                    <a:cubicBezTo>
                      <a:pt x="53340" y="69850"/>
                      <a:pt x="53340" y="82550"/>
                      <a:pt x="50800" y="88900"/>
                    </a:cubicBezTo>
                    <a:cubicBezTo>
                      <a:pt x="46990" y="96520"/>
                      <a:pt x="33020" y="106680"/>
                      <a:pt x="25400" y="105410"/>
                    </a:cubicBezTo>
                    <a:cubicBezTo>
                      <a:pt x="17780" y="104140"/>
                      <a:pt x="3810" y="93980"/>
                      <a:pt x="2540" y="83820"/>
                    </a:cubicBezTo>
                    <a:cubicBezTo>
                      <a:pt x="0" y="66040"/>
                      <a:pt x="31750" y="12700"/>
                      <a:pt x="48260" y="5080"/>
                    </a:cubicBezTo>
                    <a:cubicBezTo>
                      <a:pt x="58420" y="0"/>
                      <a:pt x="76200" y="5080"/>
                      <a:pt x="81280" y="11430"/>
                    </a:cubicBezTo>
                    <a:cubicBezTo>
                      <a:pt x="86360" y="17780"/>
                      <a:pt x="82550" y="40640"/>
                      <a:pt x="8255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3920490" y="5932402"/>
              <a:ext cx="194310" cy="233680"/>
              <a:chOff x="0" y="0"/>
              <a:chExt cx="194310" cy="23368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46990" y="46990"/>
                <a:ext cx="96520" cy="138430"/>
              </a:xfrm>
              <a:custGeom>
                <a:avLst/>
                <a:gdLst/>
                <a:ahLst/>
                <a:cxnLst/>
                <a:rect l="l" t="t" r="r" b="b"/>
                <a:pathLst>
                  <a:path w="96520" h="138430">
                    <a:moveTo>
                      <a:pt x="96520" y="39370"/>
                    </a:moveTo>
                    <a:cubicBezTo>
                      <a:pt x="27940" y="137160"/>
                      <a:pt x="8890" y="129540"/>
                      <a:pt x="3810" y="121920"/>
                    </a:cubicBezTo>
                    <a:cubicBezTo>
                      <a:pt x="0" y="115570"/>
                      <a:pt x="3810" y="97790"/>
                      <a:pt x="10160" y="91440"/>
                    </a:cubicBezTo>
                    <a:cubicBezTo>
                      <a:pt x="15240" y="86360"/>
                      <a:pt x="27940" y="83820"/>
                      <a:pt x="34290" y="86360"/>
                    </a:cubicBezTo>
                    <a:cubicBezTo>
                      <a:pt x="41910" y="88900"/>
                      <a:pt x="52070" y="102870"/>
                      <a:pt x="52070" y="110490"/>
                    </a:cubicBezTo>
                    <a:cubicBezTo>
                      <a:pt x="52070" y="119380"/>
                      <a:pt x="41910" y="133350"/>
                      <a:pt x="34290" y="135890"/>
                    </a:cubicBezTo>
                    <a:cubicBezTo>
                      <a:pt x="27940" y="138430"/>
                      <a:pt x="15240" y="134620"/>
                      <a:pt x="10160" y="129540"/>
                    </a:cubicBezTo>
                    <a:cubicBezTo>
                      <a:pt x="5080" y="123190"/>
                      <a:pt x="2540" y="111760"/>
                      <a:pt x="3810" y="100330"/>
                    </a:cubicBezTo>
                    <a:cubicBezTo>
                      <a:pt x="7620" y="77470"/>
                      <a:pt x="38100" y="22860"/>
                      <a:pt x="55880" y="10160"/>
                    </a:cubicBezTo>
                    <a:cubicBezTo>
                      <a:pt x="64770" y="3810"/>
                      <a:pt x="77470" y="0"/>
                      <a:pt x="83820" y="3810"/>
                    </a:cubicBezTo>
                    <a:cubicBezTo>
                      <a:pt x="91440" y="7620"/>
                      <a:pt x="96520" y="39370"/>
                      <a:pt x="9652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3877310" y="5953992"/>
              <a:ext cx="189230" cy="219710"/>
              <a:chOff x="0" y="0"/>
              <a:chExt cx="189230" cy="21971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48260" y="45720"/>
                <a:ext cx="90170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128270">
                    <a:moveTo>
                      <a:pt x="90170" y="38100"/>
                    </a:moveTo>
                    <a:cubicBezTo>
                      <a:pt x="27940" y="128270"/>
                      <a:pt x="8890" y="120650"/>
                      <a:pt x="3810" y="113030"/>
                    </a:cubicBezTo>
                    <a:cubicBezTo>
                      <a:pt x="0" y="106680"/>
                      <a:pt x="3810" y="88900"/>
                      <a:pt x="8890" y="82550"/>
                    </a:cubicBezTo>
                    <a:cubicBezTo>
                      <a:pt x="13970" y="77470"/>
                      <a:pt x="25400" y="73660"/>
                      <a:pt x="31750" y="76200"/>
                    </a:cubicBezTo>
                    <a:cubicBezTo>
                      <a:pt x="39370" y="78740"/>
                      <a:pt x="50800" y="92710"/>
                      <a:pt x="52070" y="100330"/>
                    </a:cubicBezTo>
                    <a:cubicBezTo>
                      <a:pt x="53340" y="107950"/>
                      <a:pt x="48260" y="118110"/>
                      <a:pt x="41910" y="121920"/>
                    </a:cubicBezTo>
                    <a:cubicBezTo>
                      <a:pt x="34290" y="127000"/>
                      <a:pt x="16510" y="127000"/>
                      <a:pt x="10160" y="121920"/>
                    </a:cubicBezTo>
                    <a:cubicBezTo>
                      <a:pt x="3810" y="116840"/>
                      <a:pt x="1270" y="104140"/>
                      <a:pt x="2540" y="92710"/>
                    </a:cubicBezTo>
                    <a:cubicBezTo>
                      <a:pt x="5080" y="71120"/>
                      <a:pt x="30480" y="19050"/>
                      <a:pt x="48260" y="7620"/>
                    </a:cubicBezTo>
                    <a:cubicBezTo>
                      <a:pt x="58420" y="1270"/>
                      <a:pt x="76200" y="0"/>
                      <a:pt x="82550" y="5080"/>
                    </a:cubicBezTo>
                    <a:cubicBezTo>
                      <a:pt x="88900" y="10160"/>
                      <a:pt x="90170" y="38100"/>
                      <a:pt x="90170" y="3810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3808730" y="5928592"/>
              <a:ext cx="185420" cy="255270"/>
              <a:chOff x="0" y="0"/>
              <a:chExt cx="185420" cy="25527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43180" y="46990"/>
                <a:ext cx="9144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1440" h="158750">
                    <a:moveTo>
                      <a:pt x="91440" y="35560"/>
                    </a:moveTo>
                    <a:cubicBezTo>
                      <a:pt x="44450" y="153670"/>
                      <a:pt x="25400" y="157480"/>
                      <a:pt x="17780" y="152400"/>
                    </a:cubicBezTo>
                    <a:cubicBezTo>
                      <a:pt x="11430" y="148590"/>
                      <a:pt x="6350" y="130810"/>
                      <a:pt x="8890" y="123190"/>
                    </a:cubicBezTo>
                    <a:cubicBezTo>
                      <a:pt x="10160" y="115570"/>
                      <a:pt x="20320" y="107950"/>
                      <a:pt x="26670" y="106680"/>
                    </a:cubicBezTo>
                    <a:cubicBezTo>
                      <a:pt x="33020" y="105410"/>
                      <a:pt x="44450" y="107950"/>
                      <a:pt x="49530" y="113030"/>
                    </a:cubicBezTo>
                    <a:cubicBezTo>
                      <a:pt x="54610" y="118110"/>
                      <a:pt x="59690" y="128270"/>
                      <a:pt x="58420" y="134620"/>
                    </a:cubicBezTo>
                    <a:cubicBezTo>
                      <a:pt x="57150" y="142240"/>
                      <a:pt x="44450" y="157480"/>
                      <a:pt x="36830" y="157480"/>
                    </a:cubicBezTo>
                    <a:cubicBezTo>
                      <a:pt x="27940" y="158750"/>
                      <a:pt x="11430" y="147320"/>
                      <a:pt x="7620" y="134620"/>
                    </a:cubicBezTo>
                    <a:cubicBezTo>
                      <a:pt x="0" y="111760"/>
                      <a:pt x="25400" y="34290"/>
                      <a:pt x="44450" y="15240"/>
                    </a:cubicBezTo>
                    <a:cubicBezTo>
                      <a:pt x="54610" y="5080"/>
                      <a:pt x="73660" y="0"/>
                      <a:pt x="81280" y="3810"/>
                    </a:cubicBezTo>
                    <a:cubicBezTo>
                      <a:pt x="88900" y="7620"/>
                      <a:pt x="91440" y="35560"/>
                      <a:pt x="9144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3751580" y="5952722"/>
              <a:ext cx="187960" cy="224790"/>
              <a:chOff x="0" y="0"/>
              <a:chExt cx="187960" cy="22479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49530" y="46990"/>
                <a:ext cx="87630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87630" h="128270">
                    <a:moveTo>
                      <a:pt x="87630" y="35560"/>
                    </a:moveTo>
                    <a:cubicBezTo>
                      <a:pt x="36830" y="127000"/>
                      <a:pt x="27940" y="128270"/>
                      <a:pt x="21590" y="127000"/>
                    </a:cubicBezTo>
                    <a:cubicBezTo>
                      <a:pt x="13970" y="125730"/>
                      <a:pt x="5080" y="118110"/>
                      <a:pt x="2540" y="111760"/>
                    </a:cubicBezTo>
                    <a:cubicBezTo>
                      <a:pt x="0" y="105410"/>
                      <a:pt x="2540" y="93980"/>
                      <a:pt x="6350" y="87630"/>
                    </a:cubicBezTo>
                    <a:cubicBezTo>
                      <a:pt x="10160" y="81280"/>
                      <a:pt x="20320" y="76200"/>
                      <a:pt x="26670" y="76200"/>
                    </a:cubicBezTo>
                    <a:cubicBezTo>
                      <a:pt x="34290" y="76200"/>
                      <a:pt x="44450" y="81280"/>
                      <a:pt x="48260" y="87630"/>
                    </a:cubicBezTo>
                    <a:cubicBezTo>
                      <a:pt x="52070" y="93980"/>
                      <a:pt x="53340" y="105410"/>
                      <a:pt x="50800" y="111760"/>
                    </a:cubicBezTo>
                    <a:cubicBezTo>
                      <a:pt x="48260" y="118110"/>
                      <a:pt x="39370" y="125730"/>
                      <a:pt x="31750" y="127000"/>
                    </a:cubicBezTo>
                    <a:cubicBezTo>
                      <a:pt x="25400" y="128270"/>
                      <a:pt x="13970" y="125730"/>
                      <a:pt x="8890" y="120650"/>
                    </a:cubicBezTo>
                    <a:cubicBezTo>
                      <a:pt x="3810" y="115570"/>
                      <a:pt x="0" y="107950"/>
                      <a:pt x="1270" y="97790"/>
                    </a:cubicBezTo>
                    <a:cubicBezTo>
                      <a:pt x="2540" y="77470"/>
                      <a:pt x="26670" y="22860"/>
                      <a:pt x="44450" y="10160"/>
                    </a:cubicBezTo>
                    <a:cubicBezTo>
                      <a:pt x="54610" y="2540"/>
                      <a:pt x="69850" y="0"/>
                      <a:pt x="77470" y="3810"/>
                    </a:cubicBezTo>
                    <a:cubicBezTo>
                      <a:pt x="85090" y="7620"/>
                      <a:pt x="87630" y="35560"/>
                      <a:pt x="8763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3694430" y="5940022"/>
              <a:ext cx="193040" cy="219710"/>
              <a:chOff x="0" y="0"/>
              <a:chExt cx="193040" cy="21971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48260" y="45720"/>
                <a:ext cx="99060" cy="124460"/>
              </a:xfrm>
              <a:custGeom>
                <a:avLst/>
                <a:gdLst/>
                <a:ahLst/>
                <a:cxnLst/>
                <a:rect l="l" t="t" r="r" b="b"/>
                <a:pathLst>
                  <a:path w="99060" h="124460">
                    <a:moveTo>
                      <a:pt x="92710" y="45720"/>
                    </a:moveTo>
                    <a:cubicBezTo>
                      <a:pt x="33020" y="123190"/>
                      <a:pt x="24130" y="124460"/>
                      <a:pt x="17780" y="121920"/>
                    </a:cubicBezTo>
                    <a:cubicBezTo>
                      <a:pt x="11430" y="119380"/>
                      <a:pt x="3810" y="110490"/>
                      <a:pt x="2540" y="102870"/>
                    </a:cubicBezTo>
                    <a:cubicBezTo>
                      <a:pt x="1270" y="96520"/>
                      <a:pt x="3810" y="85090"/>
                      <a:pt x="8890" y="80010"/>
                    </a:cubicBezTo>
                    <a:cubicBezTo>
                      <a:pt x="13970" y="74930"/>
                      <a:pt x="24130" y="71120"/>
                      <a:pt x="30480" y="72390"/>
                    </a:cubicBezTo>
                    <a:cubicBezTo>
                      <a:pt x="36830" y="73660"/>
                      <a:pt x="46990" y="80010"/>
                      <a:pt x="49530" y="86360"/>
                    </a:cubicBezTo>
                    <a:cubicBezTo>
                      <a:pt x="52070" y="92710"/>
                      <a:pt x="52070" y="104140"/>
                      <a:pt x="48260" y="110490"/>
                    </a:cubicBezTo>
                    <a:cubicBezTo>
                      <a:pt x="44450" y="116840"/>
                      <a:pt x="35560" y="123190"/>
                      <a:pt x="27940" y="123190"/>
                    </a:cubicBezTo>
                    <a:cubicBezTo>
                      <a:pt x="21590" y="123190"/>
                      <a:pt x="10160" y="118110"/>
                      <a:pt x="6350" y="113030"/>
                    </a:cubicBezTo>
                    <a:cubicBezTo>
                      <a:pt x="2540" y="107950"/>
                      <a:pt x="0" y="99060"/>
                      <a:pt x="2540" y="90170"/>
                    </a:cubicBezTo>
                    <a:cubicBezTo>
                      <a:pt x="6350" y="69850"/>
                      <a:pt x="41910" y="12700"/>
                      <a:pt x="60960" y="5080"/>
                    </a:cubicBezTo>
                    <a:cubicBezTo>
                      <a:pt x="72390" y="0"/>
                      <a:pt x="88900" y="5080"/>
                      <a:pt x="93980" y="11430"/>
                    </a:cubicBezTo>
                    <a:cubicBezTo>
                      <a:pt x="99060" y="17780"/>
                      <a:pt x="92710" y="45720"/>
                      <a:pt x="92710" y="457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3632200" y="5940022"/>
              <a:ext cx="204470" cy="238760"/>
              <a:chOff x="0" y="0"/>
              <a:chExt cx="204470" cy="23876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46990" y="46990"/>
                <a:ext cx="106680" cy="147320"/>
              </a:xfrm>
              <a:custGeom>
                <a:avLst/>
                <a:gdLst/>
                <a:ahLst/>
                <a:cxnLst/>
                <a:rect l="l" t="t" r="r" b="b"/>
                <a:pathLst>
                  <a:path w="106680" h="147320">
                    <a:moveTo>
                      <a:pt x="106680" y="35560"/>
                    </a:moveTo>
                    <a:cubicBezTo>
                      <a:pt x="30480" y="147320"/>
                      <a:pt x="16510" y="146050"/>
                      <a:pt x="10160" y="140970"/>
                    </a:cubicBezTo>
                    <a:cubicBezTo>
                      <a:pt x="3810" y="135890"/>
                      <a:pt x="0" y="111760"/>
                      <a:pt x="5080" y="105410"/>
                    </a:cubicBezTo>
                    <a:cubicBezTo>
                      <a:pt x="10160" y="99060"/>
                      <a:pt x="35560" y="96520"/>
                      <a:pt x="41910" y="102870"/>
                    </a:cubicBezTo>
                    <a:cubicBezTo>
                      <a:pt x="48260" y="109220"/>
                      <a:pt x="49530" y="133350"/>
                      <a:pt x="43180" y="139700"/>
                    </a:cubicBezTo>
                    <a:cubicBezTo>
                      <a:pt x="36830" y="146050"/>
                      <a:pt x="12700" y="144780"/>
                      <a:pt x="6350" y="138430"/>
                    </a:cubicBezTo>
                    <a:cubicBezTo>
                      <a:pt x="0" y="133350"/>
                      <a:pt x="1270" y="119380"/>
                      <a:pt x="3810" y="106680"/>
                    </a:cubicBezTo>
                    <a:cubicBezTo>
                      <a:pt x="10160" y="82550"/>
                      <a:pt x="43180" y="24130"/>
                      <a:pt x="63500" y="10160"/>
                    </a:cubicBezTo>
                    <a:cubicBezTo>
                      <a:pt x="74930" y="2540"/>
                      <a:pt x="88900" y="0"/>
                      <a:pt x="96520" y="3810"/>
                    </a:cubicBezTo>
                    <a:cubicBezTo>
                      <a:pt x="104140" y="7620"/>
                      <a:pt x="106680" y="35560"/>
                      <a:pt x="10668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3578860" y="5940022"/>
              <a:ext cx="194310" cy="218440"/>
              <a:chOff x="0" y="0"/>
              <a:chExt cx="194310" cy="21844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48260" y="45720"/>
                <a:ext cx="96520" cy="124460"/>
              </a:xfrm>
              <a:custGeom>
                <a:avLst/>
                <a:gdLst/>
                <a:ahLst/>
                <a:cxnLst/>
                <a:rect l="l" t="t" r="r" b="b"/>
                <a:pathLst>
                  <a:path w="96520" h="124460">
                    <a:moveTo>
                      <a:pt x="95250" y="43180"/>
                    </a:moveTo>
                    <a:cubicBezTo>
                      <a:pt x="34290" y="121920"/>
                      <a:pt x="15240" y="120650"/>
                      <a:pt x="8890" y="115570"/>
                    </a:cubicBezTo>
                    <a:cubicBezTo>
                      <a:pt x="3810" y="111760"/>
                      <a:pt x="0" y="99060"/>
                      <a:pt x="2540" y="92710"/>
                    </a:cubicBezTo>
                    <a:cubicBezTo>
                      <a:pt x="5080" y="85090"/>
                      <a:pt x="19050" y="73660"/>
                      <a:pt x="26670" y="72390"/>
                    </a:cubicBezTo>
                    <a:cubicBezTo>
                      <a:pt x="34290" y="71120"/>
                      <a:pt x="44450" y="77470"/>
                      <a:pt x="48260" y="82550"/>
                    </a:cubicBezTo>
                    <a:cubicBezTo>
                      <a:pt x="52070" y="87630"/>
                      <a:pt x="55880" y="99060"/>
                      <a:pt x="52070" y="105410"/>
                    </a:cubicBezTo>
                    <a:cubicBezTo>
                      <a:pt x="48260" y="113030"/>
                      <a:pt x="26670" y="124460"/>
                      <a:pt x="17780" y="121920"/>
                    </a:cubicBezTo>
                    <a:cubicBezTo>
                      <a:pt x="10160" y="119380"/>
                      <a:pt x="2540" y="106680"/>
                      <a:pt x="2540" y="95250"/>
                    </a:cubicBezTo>
                    <a:cubicBezTo>
                      <a:pt x="2540" y="74930"/>
                      <a:pt x="35560" y="24130"/>
                      <a:pt x="54610" y="11430"/>
                    </a:cubicBezTo>
                    <a:cubicBezTo>
                      <a:pt x="66040" y="3810"/>
                      <a:pt x="82550" y="0"/>
                      <a:pt x="88900" y="5080"/>
                    </a:cubicBezTo>
                    <a:cubicBezTo>
                      <a:pt x="96520" y="10160"/>
                      <a:pt x="95250" y="43180"/>
                      <a:pt x="95250" y="4318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3543300" y="5955262"/>
              <a:ext cx="187960" cy="209550"/>
              <a:chOff x="0" y="0"/>
              <a:chExt cx="187960" cy="20955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48260" y="44450"/>
                <a:ext cx="9144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91440" h="115570">
                    <a:moveTo>
                      <a:pt x="88900" y="39370"/>
                    </a:moveTo>
                    <a:cubicBezTo>
                      <a:pt x="34290" y="113030"/>
                      <a:pt x="15240" y="110490"/>
                      <a:pt x="8890" y="105410"/>
                    </a:cubicBezTo>
                    <a:cubicBezTo>
                      <a:pt x="3810" y="101600"/>
                      <a:pt x="1270" y="88900"/>
                      <a:pt x="2540" y="82550"/>
                    </a:cubicBezTo>
                    <a:cubicBezTo>
                      <a:pt x="3810" y="76200"/>
                      <a:pt x="11430" y="66040"/>
                      <a:pt x="19050" y="64770"/>
                    </a:cubicBezTo>
                    <a:cubicBezTo>
                      <a:pt x="26670" y="62230"/>
                      <a:pt x="43180" y="67310"/>
                      <a:pt x="48260" y="73660"/>
                    </a:cubicBezTo>
                    <a:cubicBezTo>
                      <a:pt x="53340" y="78740"/>
                      <a:pt x="53340" y="91440"/>
                      <a:pt x="50800" y="97790"/>
                    </a:cubicBezTo>
                    <a:cubicBezTo>
                      <a:pt x="46990" y="105410"/>
                      <a:pt x="33020" y="115570"/>
                      <a:pt x="25400" y="114300"/>
                    </a:cubicBezTo>
                    <a:cubicBezTo>
                      <a:pt x="17780" y="113030"/>
                      <a:pt x="3810" y="102870"/>
                      <a:pt x="2540" y="92710"/>
                    </a:cubicBezTo>
                    <a:cubicBezTo>
                      <a:pt x="0" y="73660"/>
                      <a:pt x="33020" y="16510"/>
                      <a:pt x="50800" y="6350"/>
                    </a:cubicBezTo>
                    <a:cubicBezTo>
                      <a:pt x="60960" y="0"/>
                      <a:pt x="78740" y="1270"/>
                      <a:pt x="85090" y="6350"/>
                    </a:cubicBezTo>
                    <a:cubicBezTo>
                      <a:pt x="91440" y="11430"/>
                      <a:pt x="88900" y="39370"/>
                      <a:pt x="8890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3481070" y="5947642"/>
              <a:ext cx="205740" cy="214630"/>
              <a:chOff x="0" y="0"/>
              <a:chExt cx="205740" cy="21463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49530" y="46990"/>
                <a:ext cx="110490" cy="11684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116840">
                    <a:moveTo>
                      <a:pt x="105410" y="41910"/>
                    </a:moveTo>
                    <a:cubicBezTo>
                      <a:pt x="7620" y="113030"/>
                      <a:pt x="2540" y="101600"/>
                      <a:pt x="1270" y="95250"/>
                    </a:cubicBezTo>
                    <a:cubicBezTo>
                      <a:pt x="0" y="87630"/>
                      <a:pt x="3810" y="76200"/>
                      <a:pt x="10160" y="72390"/>
                    </a:cubicBezTo>
                    <a:cubicBezTo>
                      <a:pt x="16510" y="67310"/>
                      <a:pt x="34290" y="66040"/>
                      <a:pt x="40640" y="69850"/>
                    </a:cubicBezTo>
                    <a:cubicBezTo>
                      <a:pt x="46990" y="73660"/>
                      <a:pt x="53340" y="91440"/>
                      <a:pt x="50800" y="99060"/>
                    </a:cubicBezTo>
                    <a:cubicBezTo>
                      <a:pt x="48260" y="106680"/>
                      <a:pt x="34290" y="116840"/>
                      <a:pt x="26670" y="116840"/>
                    </a:cubicBezTo>
                    <a:cubicBezTo>
                      <a:pt x="19050" y="116840"/>
                      <a:pt x="8890" y="111760"/>
                      <a:pt x="5080" y="105410"/>
                    </a:cubicBezTo>
                    <a:cubicBezTo>
                      <a:pt x="1270" y="97790"/>
                      <a:pt x="2540" y="81280"/>
                      <a:pt x="7620" y="74930"/>
                    </a:cubicBezTo>
                    <a:cubicBezTo>
                      <a:pt x="12700" y="68580"/>
                      <a:pt x="33020" y="74930"/>
                      <a:pt x="38100" y="68580"/>
                    </a:cubicBezTo>
                    <a:cubicBezTo>
                      <a:pt x="43180" y="62230"/>
                      <a:pt x="35560" y="48260"/>
                      <a:pt x="39370" y="39370"/>
                    </a:cubicBezTo>
                    <a:cubicBezTo>
                      <a:pt x="44450" y="26670"/>
                      <a:pt x="59690" y="8890"/>
                      <a:pt x="72390" y="3810"/>
                    </a:cubicBezTo>
                    <a:cubicBezTo>
                      <a:pt x="82550" y="0"/>
                      <a:pt x="100330" y="1270"/>
                      <a:pt x="105410" y="7620"/>
                    </a:cubicBezTo>
                    <a:cubicBezTo>
                      <a:pt x="110490" y="13970"/>
                      <a:pt x="105410" y="41910"/>
                      <a:pt x="105410" y="4191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3436620" y="5933672"/>
              <a:ext cx="193040" cy="210820"/>
              <a:chOff x="0" y="0"/>
              <a:chExt cx="193040" cy="21082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46990" y="46990"/>
                <a:ext cx="99060" cy="116840"/>
              </a:xfrm>
              <a:custGeom>
                <a:avLst/>
                <a:gdLst/>
                <a:ahLst/>
                <a:cxnLst/>
                <a:rect l="l" t="t" r="r" b="b"/>
                <a:pathLst>
                  <a:path w="99060" h="116840">
                    <a:moveTo>
                      <a:pt x="95250" y="39370"/>
                    </a:moveTo>
                    <a:cubicBezTo>
                      <a:pt x="29210" y="116840"/>
                      <a:pt x="13970" y="114300"/>
                      <a:pt x="8890" y="107950"/>
                    </a:cubicBezTo>
                    <a:cubicBezTo>
                      <a:pt x="3810" y="101600"/>
                      <a:pt x="0" y="83820"/>
                      <a:pt x="5080" y="77470"/>
                    </a:cubicBezTo>
                    <a:cubicBezTo>
                      <a:pt x="10160" y="69850"/>
                      <a:pt x="33020" y="64770"/>
                      <a:pt x="40640" y="68580"/>
                    </a:cubicBezTo>
                    <a:cubicBezTo>
                      <a:pt x="46990" y="71120"/>
                      <a:pt x="52070" y="82550"/>
                      <a:pt x="52070" y="90170"/>
                    </a:cubicBezTo>
                    <a:cubicBezTo>
                      <a:pt x="52070" y="97790"/>
                      <a:pt x="48260" y="109220"/>
                      <a:pt x="41910" y="111760"/>
                    </a:cubicBezTo>
                    <a:cubicBezTo>
                      <a:pt x="34290" y="115570"/>
                      <a:pt x="11430" y="110490"/>
                      <a:pt x="5080" y="104140"/>
                    </a:cubicBezTo>
                    <a:cubicBezTo>
                      <a:pt x="0" y="99060"/>
                      <a:pt x="1270" y="90170"/>
                      <a:pt x="3810" y="80010"/>
                    </a:cubicBezTo>
                    <a:cubicBezTo>
                      <a:pt x="8890" y="60960"/>
                      <a:pt x="40640" y="11430"/>
                      <a:pt x="59690" y="3810"/>
                    </a:cubicBezTo>
                    <a:cubicBezTo>
                      <a:pt x="71120" y="0"/>
                      <a:pt x="88900" y="5080"/>
                      <a:pt x="93980" y="11430"/>
                    </a:cubicBezTo>
                    <a:cubicBezTo>
                      <a:pt x="99060" y="17780"/>
                      <a:pt x="95250" y="39370"/>
                      <a:pt x="9525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3369310" y="5917162"/>
              <a:ext cx="200660" cy="234950"/>
              <a:chOff x="0" y="0"/>
              <a:chExt cx="200660" cy="23495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48260" y="45720"/>
                <a:ext cx="101600" cy="142240"/>
              </a:xfrm>
              <a:custGeom>
                <a:avLst/>
                <a:gdLst/>
                <a:ahLst/>
                <a:cxnLst/>
                <a:rect l="l" t="t" r="r" b="b"/>
                <a:pathLst>
                  <a:path w="101600" h="142240">
                    <a:moveTo>
                      <a:pt x="101600" y="36830"/>
                    </a:moveTo>
                    <a:cubicBezTo>
                      <a:pt x="26670" y="142240"/>
                      <a:pt x="11430" y="138430"/>
                      <a:pt x="6350" y="132080"/>
                    </a:cubicBezTo>
                    <a:cubicBezTo>
                      <a:pt x="1270" y="125730"/>
                      <a:pt x="0" y="107950"/>
                      <a:pt x="3810" y="101600"/>
                    </a:cubicBezTo>
                    <a:cubicBezTo>
                      <a:pt x="7620" y="95250"/>
                      <a:pt x="25400" y="88900"/>
                      <a:pt x="33020" y="91440"/>
                    </a:cubicBezTo>
                    <a:cubicBezTo>
                      <a:pt x="40640" y="93980"/>
                      <a:pt x="50800" y="109220"/>
                      <a:pt x="50800" y="116840"/>
                    </a:cubicBezTo>
                    <a:cubicBezTo>
                      <a:pt x="50800" y="124460"/>
                      <a:pt x="45720" y="133350"/>
                      <a:pt x="39370" y="137160"/>
                    </a:cubicBezTo>
                    <a:cubicBezTo>
                      <a:pt x="31750" y="140970"/>
                      <a:pt x="13970" y="139700"/>
                      <a:pt x="7620" y="134620"/>
                    </a:cubicBezTo>
                    <a:cubicBezTo>
                      <a:pt x="1270" y="129540"/>
                      <a:pt x="0" y="116840"/>
                      <a:pt x="2540" y="104140"/>
                    </a:cubicBezTo>
                    <a:cubicBezTo>
                      <a:pt x="7620" y="80010"/>
                      <a:pt x="39370" y="21590"/>
                      <a:pt x="59690" y="8890"/>
                    </a:cubicBezTo>
                    <a:cubicBezTo>
                      <a:pt x="71120" y="2540"/>
                      <a:pt x="86360" y="0"/>
                      <a:pt x="92710" y="5080"/>
                    </a:cubicBezTo>
                    <a:cubicBezTo>
                      <a:pt x="99060" y="10160"/>
                      <a:pt x="101600" y="36830"/>
                      <a:pt x="101600" y="3683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3356610" y="5940022"/>
              <a:ext cx="177800" cy="207010"/>
              <a:chOff x="0" y="0"/>
              <a:chExt cx="177800" cy="20701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45720" y="46990"/>
                <a:ext cx="81280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81280" h="110490">
                    <a:moveTo>
                      <a:pt x="81280" y="35560"/>
                    </a:moveTo>
                    <a:cubicBezTo>
                      <a:pt x="34290" y="109220"/>
                      <a:pt x="13970" y="105410"/>
                      <a:pt x="7620" y="99060"/>
                    </a:cubicBezTo>
                    <a:cubicBezTo>
                      <a:pt x="2540" y="93980"/>
                      <a:pt x="2540" y="81280"/>
                      <a:pt x="5080" y="74930"/>
                    </a:cubicBezTo>
                    <a:cubicBezTo>
                      <a:pt x="7620" y="68580"/>
                      <a:pt x="16510" y="60960"/>
                      <a:pt x="22860" y="59690"/>
                    </a:cubicBezTo>
                    <a:cubicBezTo>
                      <a:pt x="29210" y="58420"/>
                      <a:pt x="40640" y="60960"/>
                      <a:pt x="45720" y="66040"/>
                    </a:cubicBezTo>
                    <a:cubicBezTo>
                      <a:pt x="50800" y="71120"/>
                      <a:pt x="54610" y="81280"/>
                      <a:pt x="53340" y="87630"/>
                    </a:cubicBezTo>
                    <a:cubicBezTo>
                      <a:pt x="52070" y="95250"/>
                      <a:pt x="39370" y="107950"/>
                      <a:pt x="31750" y="109220"/>
                    </a:cubicBezTo>
                    <a:cubicBezTo>
                      <a:pt x="24130" y="110490"/>
                      <a:pt x="8890" y="102870"/>
                      <a:pt x="5080" y="93980"/>
                    </a:cubicBezTo>
                    <a:cubicBezTo>
                      <a:pt x="0" y="78740"/>
                      <a:pt x="21590" y="22860"/>
                      <a:pt x="36830" y="10160"/>
                    </a:cubicBezTo>
                    <a:cubicBezTo>
                      <a:pt x="45720" y="2540"/>
                      <a:pt x="62230" y="0"/>
                      <a:pt x="69850" y="3810"/>
                    </a:cubicBezTo>
                    <a:cubicBezTo>
                      <a:pt x="77470" y="7620"/>
                      <a:pt x="81280" y="35560"/>
                      <a:pt x="8128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3336290" y="5942562"/>
              <a:ext cx="180340" cy="214630"/>
              <a:chOff x="0" y="0"/>
              <a:chExt cx="180340" cy="21463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50800" y="45720"/>
                <a:ext cx="7874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78740" h="120650">
                    <a:moveTo>
                      <a:pt x="78740" y="33020"/>
                    </a:moveTo>
                    <a:cubicBezTo>
                      <a:pt x="29210" y="120650"/>
                      <a:pt x="12700" y="118110"/>
                      <a:pt x="7620" y="111760"/>
                    </a:cubicBezTo>
                    <a:cubicBezTo>
                      <a:pt x="2540" y="105410"/>
                      <a:pt x="3810" y="81280"/>
                      <a:pt x="8890" y="74930"/>
                    </a:cubicBezTo>
                    <a:cubicBezTo>
                      <a:pt x="12700" y="69850"/>
                      <a:pt x="25400" y="66040"/>
                      <a:pt x="31750" y="68580"/>
                    </a:cubicBezTo>
                    <a:cubicBezTo>
                      <a:pt x="39370" y="71120"/>
                      <a:pt x="50800" y="83820"/>
                      <a:pt x="50800" y="92710"/>
                    </a:cubicBezTo>
                    <a:cubicBezTo>
                      <a:pt x="50800" y="100330"/>
                      <a:pt x="41910" y="114300"/>
                      <a:pt x="34290" y="118110"/>
                    </a:cubicBezTo>
                    <a:cubicBezTo>
                      <a:pt x="27940" y="120650"/>
                      <a:pt x="16510" y="118110"/>
                      <a:pt x="10160" y="114300"/>
                    </a:cubicBezTo>
                    <a:cubicBezTo>
                      <a:pt x="5080" y="110490"/>
                      <a:pt x="0" y="102870"/>
                      <a:pt x="0" y="92710"/>
                    </a:cubicBezTo>
                    <a:cubicBezTo>
                      <a:pt x="0" y="73660"/>
                      <a:pt x="20320" y="17780"/>
                      <a:pt x="36830" y="6350"/>
                    </a:cubicBezTo>
                    <a:cubicBezTo>
                      <a:pt x="46990" y="0"/>
                      <a:pt x="64770" y="0"/>
                      <a:pt x="71120" y="5080"/>
                    </a:cubicBezTo>
                    <a:cubicBezTo>
                      <a:pt x="77470" y="10160"/>
                      <a:pt x="78740" y="33020"/>
                      <a:pt x="78740" y="330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3266440" y="5920972"/>
              <a:ext cx="193040" cy="207010"/>
              <a:chOff x="0" y="0"/>
              <a:chExt cx="193040" cy="20701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49530" y="46990"/>
                <a:ext cx="97790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97790" h="110490">
                    <a:moveTo>
                      <a:pt x="91440" y="41910"/>
                    </a:moveTo>
                    <a:cubicBezTo>
                      <a:pt x="31750" y="107950"/>
                      <a:pt x="12700" y="105410"/>
                      <a:pt x="6350" y="100330"/>
                    </a:cubicBezTo>
                    <a:cubicBezTo>
                      <a:pt x="1270" y="95250"/>
                      <a:pt x="0" y="83820"/>
                      <a:pt x="1270" y="77470"/>
                    </a:cubicBezTo>
                    <a:cubicBezTo>
                      <a:pt x="2540" y="71120"/>
                      <a:pt x="11430" y="62230"/>
                      <a:pt x="17780" y="59690"/>
                    </a:cubicBezTo>
                    <a:cubicBezTo>
                      <a:pt x="24130" y="57150"/>
                      <a:pt x="36830" y="58420"/>
                      <a:pt x="41910" y="63500"/>
                    </a:cubicBezTo>
                    <a:cubicBezTo>
                      <a:pt x="48260" y="68580"/>
                      <a:pt x="53340" y="86360"/>
                      <a:pt x="49530" y="93980"/>
                    </a:cubicBezTo>
                    <a:cubicBezTo>
                      <a:pt x="45720" y="101600"/>
                      <a:pt x="30480" y="110490"/>
                      <a:pt x="22860" y="109220"/>
                    </a:cubicBezTo>
                    <a:cubicBezTo>
                      <a:pt x="13970" y="107950"/>
                      <a:pt x="1270" y="91440"/>
                      <a:pt x="1270" y="80010"/>
                    </a:cubicBezTo>
                    <a:cubicBezTo>
                      <a:pt x="1270" y="60960"/>
                      <a:pt x="40640" y="10160"/>
                      <a:pt x="59690" y="3810"/>
                    </a:cubicBezTo>
                    <a:cubicBezTo>
                      <a:pt x="71120" y="0"/>
                      <a:pt x="87630" y="6350"/>
                      <a:pt x="92710" y="12700"/>
                    </a:cubicBezTo>
                    <a:cubicBezTo>
                      <a:pt x="97790" y="19050"/>
                      <a:pt x="91440" y="41910"/>
                      <a:pt x="91440" y="4191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3247390" y="5927322"/>
              <a:ext cx="177800" cy="205740"/>
              <a:chOff x="0" y="0"/>
              <a:chExt cx="177800" cy="20574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49530" y="46990"/>
                <a:ext cx="77470" cy="11176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111760">
                    <a:moveTo>
                      <a:pt x="77470" y="35560"/>
                    </a:moveTo>
                    <a:cubicBezTo>
                      <a:pt x="24130" y="111760"/>
                      <a:pt x="10160" y="104140"/>
                      <a:pt x="5080" y="97790"/>
                    </a:cubicBezTo>
                    <a:cubicBezTo>
                      <a:pt x="0" y="91440"/>
                      <a:pt x="1270" y="72390"/>
                      <a:pt x="6350" y="67310"/>
                    </a:cubicBezTo>
                    <a:cubicBezTo>
                      <a:pt x="12700" y="60960"/>
                      <a:pt x="36830" y="59690"/>
                      <a:pt x="43180" y="66040"/>
                    </a:cubicBezTo>
                    <a:cubicBezTo>
                      <a:pt x="49530" y="72390"/>
                      <a:pt x="49530" y="96520"/>
                      <a:pt x="43180" y="102870"/>
                    </a:cubicBezTo>
                    <a:cubicBezTo>
                      <a:pt x="36830" y="109220"/>
                      <a:pt x="12700" y="105410"/>
                      <a:pt x="6350" y="100330"/>
                    </a:cubicBezTo>
                    <a:cubicBezTo>
                      <a:pt x="1270" y="95250"/>
                      <a:pt x="0" y="86360"/>
                      <a:pt x="1270" y="77470"/>
                    </a:cubicBezTo>
                    <a:cubicBezTo>
                      <a:pt x="3810" y="59690"/>
                      <a:pt x="22860" y="17780"/>
                      <a:pt x="36830" y="7620"/>
                    </a:cubicBezTo>
                    <a:cubicBezTo>
                      <a:pt x="45720" y="1270"/>
                      <a:pt x="59690" y="0"/>
                      <a:pt x="66040" y="3810"/>
                    </a:cubicBezTo>
                    <a:cubicBezTo>
                      <a:pt x="73660" y="7620"/>
                      <a:pt x="77470" y="35560"/>
                      <a:pt x="7747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3202940" y="5909542"/>
              <a:ext cx="185420" cy="233680"/>
              <a:chOff x="0" y="0"/>
              <a:chExt cx="185420" cy="23368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48260" y="46990"/>
                <a:ext cx="8636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86360" h="139700">
                    <a:moveTo>
                      <a:pt x="86360" y="36830"/>
                    </a:moveTo>
                    <a:cubicBezTo>
                      <a:pt x="35560" y="138430"/>
                      <a:pt x="21590" y="139700"/>
                      <a:pt x="13970" y="135890"/>
                    </a:cubicBezTo>
                    <a:cubicBezTo>
                      <a:pt x="7620" y="132080"/>
                      <a:pt x="0" y="115570"/>
                      <a:pt x="2540" y="107950"/>
                    </a:cubicBezTo>
                    <a:cubicBezTo>
                      <a:pt x="5080" y="99060"/>
                      <a:pt x="26670" y="88900"/>
                      <a:pt x="35560" y="90170"/>
                    </a:cubicBezTo>
                    <a:cubicBezTo>
                      <a:pt x="43180" y="91440"/>
                      <a:pt x="50800" y="101600"/>
                      <a:pt x="52070" y="107950"/>
                    </a:cubicBezTo>
                    <a:cubicBezTo>
                      <a:pt x="53340" y="114300"/>
                      <a:pt x="52070" y="125730"/>
                      <a:pt x="46990" y="130810"/>
                    </a:cubicBezTo>
                    <a:cubicBezTo>
                      <a:pt x="40640" y="135890"/>
                      <a:pt x="17780" y="138430"/>
                      <a:pt x="10160" y="133350"/>
                    </a:cubicBezTo>
                    <a:cubicBezTo>
                      <a:pt x="3810" y="129540"/>
                      <a:pt x="2540" y="120650"/>
                      <a:pt x="2540" y="110490"/>
                    </a:cubicBezTo>
                    <a:cubicBezTo>
                      <a:pt x="3810" y="88900"/>
                      <a:pt x="25400" y="24130"/>
                      <a:pt x="43180" y="10160"/>
                    </a:cubicBezTo>
                    <a:cubicBezTo>
                      <a:pt x="53340" y="2540"/>
                      <a:pt x="68580" y="0"/>
                      <a:pt x="76200" y="3810"/>
                    </a:cubicBezTo>
                    <a:cubicBezTo>
                      <a:pt x="83820" y="7620"/>
                      <a:pt x="86360" y="36830"/>
                      <a:pt x="86360" y="3683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3225800" y="5908272"/>
              <a:ext cx="152400" cy="256540"/>
              <a:chOff x="0" y="0"/>
              <a:chExt cx="152400" cy="25654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40640" y="48260"/>
                <a:ext cx="6223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58750">
                    <a:moveTo>
                      <a:pt x="60960" y="26670"/>
                    </a:moveTo>
                    <a:cubicBezTo>
                      <a:pt x="52070" y="152400"/>
                      <a:pt x="35560" y="158750"/>
                      <a:pt x="26670" y="156210"/>
                    </a:cubicBezTo>
                    <a:cubicBezTo>
                      <a:pt x="19050" y="153670"/>
                      <a:pt x="8890" y="137160"/>
                      <a:pt x="10160" y="129540"/>
                    </a:cubicBezTo>
                    <a:cubicBezTo>
                      <a:pt x="11430" y="120650"/>
                      <a:pt x="30480" y="106680"/>
                      <a:pt x="39370" y="107950"/>
                    </a:cubicBezTo>
                    <a:cubicBezTo>
                      <a:pt x="48260" y="109220"/>
                      <a:pt x="62230" y="129540"/>
                      <a:pt x="60960" y="138430"/>
                    </a:cubicBezTo>
                    <a:cubicBezTo>
                      <a:pt x="59690" y="146050"/>
                      <a:pt x="38100" y="158750"/>
                      <a:pt x="29210" y="157480"/>
                    </a:cubicBezTo>
                    <a:cubicBezTo>
                      <a:pt x="21590" y="156210"/>
                      <a:pt x="13970" y="144780"/>
                      <a:pt x="10160" y="132080"/>
                    </a:cubicBezTo>
                    <a:cubicBezTo>
                      <a:pt x="2540" y="107950"/>
                      <a:pt x="0" y="31750"/>
                      <a:pt x="12700" y="13970"/>
                    </a:cubicBezTo>
                    <a:cubicBezTo>
                      <a:pt x="20320" y="3810"/>
                      <a:pt x="36830" y="0"/>
                      <a:pt x="44450" y="2540"/>
                    </a:cubicBezTo>
                    <a:cubicBezTo>
                      <a:pt x="52070" y="5080"/>
                      <a:pt x="60960" y="26670"/>
                      <a:pt x="6096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3305810" y="5961612"/>
              <a:ext cx="157480" cy="204470"/>
              <a:chOff x="0" y="0"/>
              <a:chExt cx="157480" cy="20447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48260" y="48260"/>
                <a:ext cx="58420" cy="10922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09220">
                    <a:moveTo>
                      <a:pt x="58420" y="30480"/>
                    </a:moveTo>
                    <a:cubicBezTo>
                      <a:pt x="38100" y="106680"/>
                      <a:pt x="24130" y="109220"/>
                      <a:pt x="16510" y="105410"/>
                    </a:cubicBezTo>
                    <a:cubicBezTo>
                      <a:pt x="8890" y="101600"/>
                      <a:pt x="1270" y="85090"/>
                      <a:pt x="2540" y="77470"/>
                    </a:cubicBezTo>
                    <a:cubicBezTo>
                      <a:pt x="3810" y="71120"/>
                      <a:pt x="11430" y="62230"/>
                      <a:pt x="17780" y="59690"/>
                    </a:cubicBezTo>
                    <a:cubicBezTo>
                      <a:pt x="24130" y="57150"/>
                      <a:pt x="35560" y="57150"/>
                      <a:pt x="40640" y="60960"/>
                    </a:cubicBezTo>
                    <a:cubicBezTo>
                      <a:pt x="46990" y="66040"/>
                      <a:pt x="53340" y="91440"/>
                      <a:pt x="48260" y="97790"/>
                    </a:cubicBezTo>
                    <a:cubicBezTo>
                      <a:pt x="43180" y="104140"/>
                      <a:pt x="19050" y="109220"/>
                      <a:pt x="11430" y="102870"/>
                    </a:cubicBezTo>
                    <a:cubicBezTo>
                      <a:pt x="0" y="92710"/>
                      <a:pt x="1270" y="27940"/>
                      <a:pt x="11430" y="12700"/>
                    </a:cubicBezTo>
                    <a:cubicBezTo>
                      <a:pt x="17780" y="3810"/>
                      <a:pt x="31750" y="0"/>
                      <a:pt x="39370" y="2540"/>
                    </a:cubicBezTo>
                    <a:cubicBezTo>
                      <a:pt x="46990" y="5080"/>
                      <a:pt x="58420" y="30480"/>
                      <a:pt x="58420" y="3048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3384550" y="5931132"/>
              <a:ext cx="161290" cy="182880"/>
              <a:chOff x="0" y="0"/>
              <a:chExt cx="161290" cy="18288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45720" y="49530"/>
                <a:ext cx="66040" cy="85090"/>
              </a:xfrm>
              <a:custGeom>
                <a:avLst/>
                <a:gdLst/>
                <a:ahLst/>
                <a:cxnLst/>
                <a:rect l="l" t="t" r="r" b="b"/>
                <a:pathLst>
                  <a:path w="66040" h="85090">
                    <a:moveTo>
                      <a:pt x="54610" y="21590"/>
                    </a:moveTo>
                    <a:cubicBezTo>
                      <a:pt x="57150" y="80010"/>
                      <a:pt x="35560" y="85090"/>
                      <a:pt x="27940" y="82550"/>
                    </a:cubicBezTo>
                    <a:cubicBezTo>
                      <a:pt x="21590" y="80010"/>
                      <a:pt x="15240" y="69850"/>
                      <a:pt x="15240" y="62230"/>
                    </a:cubicBezTo>
                    <a:cubicBezTo>
                      <a:pt x="15240" y="55880"/>
                      <a:pt x="19050" y="45720"/>
                      <a:pt x="24130" y="40640"/>
                    </a:cubicBezTo>
                    <a:cubicBezTo>
                      <a:pt x="29210" y="35560"/>
                      <a:pt x="41910" y="33020"/>
                      <a:pt x="48260" y="35560"/>
                    </a:cubicBezTo>
                    <a:cubicBezTo>
                      <a:pt x="54610" y="38100"/>
                      <a:pt x="63500" y="45720"/>
                      <a:pt x="64770" y="52070"/>
                    </a:cubicBezTo>
                    <a:cubicBezTo>
                      <a:pt x="66040" y="59690"/>
                      <a:pt x="60960" y="77470"/>
                      <a:pt x="53340" y="81280"/>
                    </a:cubicBezTo>
                    <a:cubicBezTo>
                      <a:pt x="46990" y="85090"/>
                      <a:pt x="30480" y="85090"/>
                      <a:pt x="22860" y="78740"/>
                    </a:cubicBezTo>
                    <a:cubicBezTo>
                      <a:pt x="11430" y="69850"/>
                      <a:pt x="0" y="30480"/>
                      <a:pt x="5080" y="17780"/>
                    </a:cubicBezTo>
                    <a:cubicBezTo>
                      <a:pt x="8890" y="8890"/>
                      <a:pt x="25400" y="0"/>
                      <a:pt x="34290" y="1270"/>
                    </a:cubicBezTo>
                    <a:cubicBezTo>
                      <a:pt x="41910" y="2540"/>
                      <a:pt x="54610" y="21590"/>
                      <a:pt x="54610" y="2159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3507740" y="5938752"/>
              <a:ext cx="149860" cy="200660"/>
              <a:chOff x="0" y="0"/>
              <a:chExt cx="149860" cy="20066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41910" y="48260"/>
                <a:ext cx="5715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02870">
                    <a:moveTo>
                      <a:pt x="57150" y="26670"/>
                    </a:moveTo>
                    <a:cubicBezTo>
                      <a:pt x="46990" y="99060"/>
                      <a:pt x="36830" y="101600"/>
                      <a:pt x="30480" y="101600"/>
                    </a:cubicBezTo>
                    <a:cubicBezTo>
                      <a:pt x="22860" y="101600"/>
                      <a:pt x="13970" y="95250"/>
                      <a:pt x="10160" y="88900"/>
                    </a:cubicBezTo>
                    <a:cubicBezTo>
                      <a:pt x="6350" y="82550"/>
                      <a:pt x="6350" y="71120"/>
                      <a:pt x="8890" y="64770"/>
                    </a:cubicBezTo>
                    <a:cubicBezTo>
                      <a:pt x="11430" y="58420"/>
                      <a:pt x="20320" y="52070"/>
                      <a:pt x="26670" y="50800"/>
                    </a:cubicBezTo>
                    <a:cubicBezTo>
                      <a:pt x="33020" y="49530"/>
                      <a:pt x="44450" y="53340"/>
                      <a:pt x="49530" y="58420"/>
                    </a:cubicBezTo>
                    <a:cubicBezTo>
                      <a:pt x="54610" y="63500"/>
                      <a:pt x="57150" y="74930"/>
                      <a:pt x="55880" y="81280"/>
                    </a:cubicBezTo>
                    <a:cubicBezTo>
                      <a:pt x="54610" y="87630"/>
                      <a:pt x="46990" y="96520"/>
                      <a:pt x="40640" y="99060"/>
                    </a:cubicBezTo>
                    <a:cubicBezTo>
                      <a:pt x="34290" y="101600"/>
                      <a:pt x="21590" y="102870"/>
                      <a:pt x="16510" y="96520"/>
                    </a:cubicBezTo>
                    <a:cubicBezTo>
                      <a:pt x="6350" y="86360"/>
                      <a:pt x="0" y="27940"/>
                      <a:pt x="8890" y="13970"/>
                    </a:cubicBezTo>
                    <a:cubicBezTo>
                      <a:pt x="15240" y="5080"/>
                      <a:pt x="33020" y="0"/>
                      <a:pt x="40640" y="2540"/>
                    </a:cubicBezTo>
                    <a:cubicBezTo>
                      <a:pt x="48260" y="508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3529330" y="5938752"/>
              <a:ext cx="152400" cy="207010"/>
              <a:chOff x="0" y="0"/>
              <a:chExt cx="152400" cy="20701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44450" y="48260"/>
                <a:ext cx="58420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10490">
                    <a:moveTo>
                      <a:pt x="57150" y="26670"/>
                    </a:moveTo>
                    <a:cubicBezTo>
                      <a:pt x="44450" y="106680"/>
                      <a:pt x="22860" y="107950"/>
                      <a:pt x="15240" y="102870"/>
                    </a:cubicBezTo>
                    <a:cubicBezTo>
                      <a:pt x="8890" y="97790"/>
                      <a:pt x="6350" y="80010"/>
                      <a:pt x="8890" y="72390"/>
                    </a:cubicBezTo>
                    <a:cubicBezTo>
                      <a:pt x="11430" y="66040"/>
                      <a:pt x="20320" y="58420"/>
                      <a:pt x="27940" y="58420"/>
                    </a:cubicBezTo>
                    <a:cubicBezTo>
                      <a:pt x="35560" y="58420"/>
                      <a:pt x="50800" y="64770"/>
                      <a:pt x="54610" y="72390"/>
                    </a:cubicBezTo>
                    <a:cubicBezTo>
                      <a:pt x="58420" y="80010"/>
                      <a:pt x="54610" y="96520"/>
                      <a:pt x="48260" y="102870"/>
                    </a:cubicBezTo>
                    <a:cubicBezTo>
                      <a:pt x="43180" y="107950"/>
                      <a:pt x="30480" y="110490"/>
                      <a:pt x="24130" y="107950"/>
                    </a:cubicBezTo>
                    <a:cubicBezTo>
                      <a:pt x="16510" y="105410"/>
                      <a:pt x="10160" y="95250"/>
                      <a:pt x="6350" y="83820"/>
                    </a:cubicBezTo>
                    <a:cubicBezTo>
                      <a:pt x="1270" y="67310"/>
                      <a:pt x="0" y="26670"/>
                      <a:pt x="8890" y="13970"/>
                    </a:cubicBezTo>
                    <a:cubicBezTo>
                      <a:pt x="15240" y="5080"/>
                      <a:pt x="33020" y="0"/>
                      <a:pt x="40640" y="2540"/>
                    </a:cubicBezTo>
                    <a:cubicBezTo>
                      <a:pt x="48260" y="508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3652520" y="5932402"/>
              <a:ext cx="154940" cy="250190"/>
              <a:chOff x="0" y="0"/>
              <a:chExt cx="154940" cy="25019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38100" y="48260"/>
                <a:ext cx="6731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152400">
                    <a:moveTo>
                      <a:pt x="60960" y="26670"/>
                    </a:moveTo>
                    <a:cubicBezTo>
                      <a:pt x="58420" y="144780"/>
                      <a:pt x="41910" y="152400"/>
                      <a:pt x="33020" y="151130"/>
                    </a:cubicBezTo>
                    <a:cubicBezTo>
                      <a:pt x="26670" y="149860"/>
                      <a:pt x="17780" y="139700"/>
                      <a:pt x="16510" y="133350"/>
                    </a:cubicBezTo>
                    <a:cubicBezTo>
                      <a:pt x="15240" y="127000"/>
                      <a:pt x="16510" y="115570"/>
                      <a:pt x="21590" y="110490"/>
                    </a:cubicBezTo>
                    <a:cubicBezTo>
                      <a:pt x="26670" y="105410"/>
                      <a:pt x="36830" y="100330"/>
                      <a:pt x="43180" y="101600"/>
                    </a:cubicBezTo>
                    <a:cubicBezTo>
                      <a:pt x="50800" y="102870"/>
                      <a:pt x="64770" y="114300"/>
                      <a:pt x="66040" y="121920"/>
                    </a:cubicBezTo>
                    <a:cubicBezTo>
                      <a:pt x="67310" y="129540"/>
                      <a:pt x="59690" y="147320"/>
                      <a:pt x="52070" y="149860"/>
                    </a:cubicBezTo>
                    <a:cubicBezTo>
                      <a:pt x="44450" y="152400"/>
                      <a:pt x="25400" y="147320"/>
                      <a:pt x="17780" y="135890"/>
                    </a:cubicBezTo>
                    <a:cubicBezTo>
                      <a:pt x="3810" y="115570"/>
                      <a:pt x="0" y="33020"/>
                      <a:pt x="12700" y="13970"/>
                    </a:cubicBezTo>
                    <a:cubicBezTo>
                      <a:pt x="19050" y="3810"/>
                      <a:pt x="36830" y="0"/>
                      <a:pt x="44450" y="2540"/>
                    </a:cubicBezTo>
                    <a:cubicBezTo>
                      <a:pt x="52070" y="5080"/>
                      <a:pt x="60960" y="26670"/>
                      <a:pt x="6096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09" name="Group 109"/>
            <p:cNvGrpSpPr/>
            <p:nvPr/>
          </p:nvGrpSpPr>
          <p:grpSpPr>
            <a:xfrm>
              <a:off x="3802380" y="5948912"/>
              <a:ext cx="151130" cy="214630"/>
              <a:chOff x="0" y="0"/>
              <a:chExt cx="151130" cy="21463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41910" y="49530"/>
                <a:ext cx="5969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115570">
                    <a:moveTo>
                      <a:pt x="58420" y="26670"/>
                    </a:moveTo>
                    <a:cubicBezTo>
                      <a:pt x="45720" y="113030"/>
                      <a:pt x="24130" y="114300"/>
                      <a:pt x="16510" y="109220"/>
                    </a:cubicBezTo>
                    <a:cubicBezTo>
                      <a:pt x="10160" y="104140"/>
                      <a:pt x="6350" y="86360"/>
                      <a:pt x="10160" y="78740"/>
                    </a:cubicBezTo>
                    <a:cubicBezTo>
                      <a:pt x="13970" y="71120"/>
                      <a:pt x="30480" y="63500"/>
                      <a:pt x="38100" y="64770"/>
                    </a:cubicBezTo>
                    <a:cubicBezTo>
                      <a:pt x="45720" y="66040"/>
                      <a:pt x="54610" y="73660"/>
                      <a:pt x="57150" y="80010"/>
                    </a:cubicBezTo>
                    <a:cubicBezTo>
                      <a:pt x="59690" y="86360"/>
                      <a:pt x="59690" y="97790"/>
                      <a:pt x="55880" y="102870"/>
                    </a:cubicBezTo>
                    <a:cubicBezTo>
                      <a:pt x="50800" y="109220"/>
                      <a:pt x="34290" y="115570"/>
                      <a:pt x="26670" y="114300"/>
                    </a:cubicBezTo>
                    <a:cubicBezTo>
                      <a:pt x="19050" y="113030"/>
                      <a:pt x="12700" y="106680"/>
                      <a:pt x="8890" y="97790"/>
                    </a:cubicBezTo>
                    <a:cubicBezTo>
                      <a:pt x="2540" y="82550"/>
                      <a:pt x="0" y="36830"/>
                      <a:pt x="8890" y="20320"/>
                    </a:cubicBezTo>
                    <a:cubicBezTo>
                      <a:pt x="13970" y="10160"/>
                      <a:pt x="27940" y="0"/>
                      <a:pt x="36830" y="1270"/>
                    </a:cubicBezTo>
                    <a:cubicBezTo>
                      <a:pt x="44450" y="2540"/>
                      <a:pt x="58420" y="26670"/>
                      <a:pt x="5842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11" name="Group 111"/>
            <p:cNvGrpSpPr/>
            <p:nvPr/>
          </p:nvGrpSpPr>
          <p:grpSpPr>
            <a:xfrm>
              <a:off x="3820160" y="5942562"/>
              <a:ext cx="152400" cy="252730"/>
              <a:chOff x="0" y="0"/>
              <a:chExt cx="152400" cy="25273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40640" y="49530"/>
                <a:ext cx="62230" cy="15494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54940">
                    <a:moveTo>
                      <a:pt x="60960" y="26670"/>
                    </a:moveTo>
                    <a:cubicBezTo>
                      <a:pt x="55880" y="144780"/>
                      <a:pt x="48260" y="151130"/>
                      <a:pt x="41910" y="152400"/>
                    </a:cubicBezTo>
                    <a:cubicBezTo>
                      <a:pt x="35560" y="153670"/>
                      <a:pt x="24130" y="152400"/>
                      <a:pt x="19050" y="147320"/>
                    </a:cubicBezTo>
                    <a:cubicBezTo>
                      <a:pt x="13970" y="142240"/>
                      <a:pt x="8890" y="132080"/>
                      <a:pt x="10160" y="124460"/>
                    </a:cubicBezTo>
                    <a:cubicBezTo>
                      <a:pt x="11430" y="118110"/>
                      <a:pt x="16510" y="109220"/>
                      <a:pt x="22860" y="105410"/>
                    </a:cubicBezTo>
                    <a:cubicBezTo>
                      <a:pt x="29210" y="101600"/>
                      <a:pt x="40640" y="101600"/>
                      <a:pt x="46990" y="105410"/>
                    </a:cubicBezTo>
                    <a:cubicBezTo>
                      <a:pt x="53340" y="109220"/>
                      <a:pt x="59690" y="118110"/>
                      <a:pt x="60960" y="124460"/>
                    </a:cubicBezTo>
                    <a:cubicBezTo>
                      <a:pt x="62230" y="132080"/>
                      <a:pt x="57150" y="142240"/>
                      <a:pt x="52070" y="147320"/>
                    </a:cubicBezTo>
                    <a:cubicBezTo>
                      <a:pt x="46990" y="152400"/>
                      <a:pt x="34290" y="154940"/>
                      <a:pt x="27940" y="152400"/>
                    </a:cubicBezTo>
                    <a:cubicBezTo>
                      <a:pt x="20320" y="149860"/>
                      <a:pt x="13970" y="139700"/>
                      <a:pt x="10160" y="127000"/>
                    </a:cubicBezTo>
                    <a:cubicBezTo>
                      <a:pt x="2540" y="104140"/>
                      <a:pt x="0" y="40640"/>
                      <a:pt x="10160" y="20320"/>
                    </a:cubicBezTo>
                    <a:cubicBezTo>
                      <a:pt x="16510" y="8890"/>
                      <a:pt x="29210" y="0"/>
                      <a:pt x="38100" y="1270"/>
                    </a:cubicBezTo>
                    <a:cubicBezTo>
                      <a:pt x="46990" y="2540"/>
                      <a:pt x="60960" y="26670"/>
                      <a:pt x="6096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13" name="Group 113"/>
            <p:cNvGrpSpPr/>
            <p:nvPr/>
          </p:nvGrpSpPr>
          <p:grpSpPr>
            <a:xfrm>
              <a:off x="3868420" y="5932402"/>
              <a:ext cx="152400" cy="250190"/>
              <a:chOff x="0" y="0"/>
              <a:chExt cx="152400" cy="25019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40640" y="48260"/>
                <a:ext cx="62230" cy="15367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53670">
                    <a:moveTo>
                      <a:pt x="60960" y="26670"/>
                    </a:moveTo>
                    <a:cubicBezTo>
                      <a:pt x="55880" y="143510"/>
                      <a:pt x="48260" y="149860"/>
                      <a:pt x="41910" y="151130"/>
                    </a:cubicBezTo>
                    <a:cubicBezTo>
                      <a:pt x="35560" y="152400"/>
                      <a:pt x="24130" y="151130"/>
                      <a:pt x="19050" y="146050"/>
                    </a:cubicBezTo>
                    <a:cubicBezTo>
                      <a:pt x="13970" y="140970"/>
                      <a:pt x="8890" y="130810"/>
                      <a:pt x="10160" y="123190"/>
                    </a:cubicBezTo>
                    <a:cubicBezTo>
                      <a:pt x="11430" y="116840"/>
                      <a:pt x="17780" y="106680"/>
                      <a:pt x="24130" y="104140"/>
                    </a:cubicBezTo>
                    <a:cubicBezTo>
                      <a:pt x="30480" y="101600"/>
                      <a:pt x="40640" y="101600"/>
                      <a:pt x="46990" y="104140"/>
                    </a:cubicBezTo>
                    <a:cubicBezTo>
                      <a:pt x="53340" y="106680"/>
                      <a:pt x="59690" y="116840"/>
                      <a:pt x="60960" y="123190"/>
                    </a:cubicBezTo>
                    <a:cubicBezTo>
                      <a:pt x="62230" y="130810"/>
                      <a:pt x="57150" y="140970"/>
                      <a:pt x="52070" y="146050"/>
                    </a:cubicBezTo>
                    <a:cubicBezTo>
                      <a:pt x="46990" y="151130"/>
                      <a:pt x="35560" y="153670"/>
                      <a:pt x="29210" y="151130"/>
                    </a:cubicBezTo>
                    <a:cubicBezTo>
                      <a:pt x="21590" y="148590"/>
                      <a:pt x="13970" y="138430"/>
                      <a:pt x="10160" y="125730"/>
                    </a:cubicBezTo>
                    <a:cubicBezTo>
                      <a:pt x="2540" y="102870"/>
                      <a:pt x="0" y="31750"/>
                      <a:pt x="12700" y="13970"/>
                    </a:cubicBezTo>
                    <a:cubicBezTo>
                      <a:pt x="20320" y="3810"/>
                      <a:pt x="36830" y="0"/>
                      <a:pt x="44450" y="2540"/>
                    </a:cubicBezTo>
                    <a:cubicBezTo>
                      <a:pt x="52070" y="5080"/>
                      <a:pt x="60960" y="26670"/>
                      <a:pt x="6096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15" name="Group 115"/>
            <p:cNvGrpSpPr/>
            <p:nvPr/>
          </p:nvGrpSpPr>
          <p:grpSpPr>
            <a:xfrm>
              <a:off x="3915410" y="5931132"/>
              <a:ext cx="153670" cy="248920"/>
              <a:chOff x="0" y="0"/>
              <a:chExt cx="153670" cy="24892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41910" y="49530"/>
                <a:ext cx="6096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w="60960" h="149860">
                    <a:moveTo>
                      <a:pt x="60960" y="29210"/>
                    </a:moveTo>
                    <a:cubicBezTo>
                      <a:pt x="52070" y="142240"/>
                      <a:pt x="38100" y="149860"/>
                      <a:pt x="30480" y="148590"/>
                    </a:cubicBezTo>
                    <a:cubicBezTo>
                      <a:pt x="21590" y="147320"/>
                      <a:pt x="7620" y="129540"/>
                      <a:pt x="8890" y="121920"/>
                    </a:cubicBezTo>
                    <a:cubicBezTo>
                      <a:pt x="10160" y="113030"/>
                      <a:pt x="34290" y="97790"/>
                      <a:pt x="43180" y="99060"/>
                    </a:cubicBezTo>
                    <a:cubicBezTo>
                      <a:pt x="49530" y="100330"/>
                      <a:pt x="57150" y="110490"/>
                      <a:pt x="58420" y="116840"/>
                    </a:cubicBezTo>
                    <a:cubicBezTo>
                      <a:pt x="59690" y="123190"/>
                      <a:pt x="58420" y="134620"/>
                      <a:pt x="54610" y="139700"/>
                    </a:cubicBezTo>
                    <a:cubicBezTo>
                      <a:pt x="50800" y="144780"/>
                      <a:pt x="39370" y="149860"/>
                      <a:pt x="31750" y="148590"/>
                    </a:cubicBezTo>
                    <a:cubicBezTo>
                      <a:pt x="25400" y="147320"/>
                      <a:pt x="15240" y="142240"/>
                      <a:pt x="12700" y="135890"/>
                    </a:cubicBezTo>
                    <a:cubicBezTo>
                      <a:pt x="8890" y="128270"/>
                      <a:pt x="11430" y="111760"/>
                      <a:pt x="16510" y="105410"/>
                    </a:cubicBezTo>
                    <a:cubicBezTo>
                      <a:pt x="22860" y="100330"/>
                      <a:pt x="39370" y="97790"/>
                      <a:pt x="46990" y="101600"/>
                    </a:cubicBezTo>
                    <a:cubicBezTo>
                      <a:pt x="53340" y="104140"/>
                      <a:pt x="59690" y="114300"/>
                      <a:pt x="59690" y="121920"/>
                    </a:cubicBezTo>
                    <a:cubicBezTo>
                      <a:pt x="59690" y="129540"/>
                      <a:pt x="43180" y="147320"/>
                      <a:pt x="43180" y="147320"/>
                    </a:cubicBezTo>
                    <a:cubicBezTo>
                      <a:pt x="43180" y="147320"/>
                      <a:pt x="59690" y="124460"/>
                      <a:pt x="59690" y="124460"/>
                    </a:cubicBezTo>
                    <a:cubicBezTo>
                      <a:pt x="58420" y="124460"/>
                      <a:pt x="44450" y="147320"/>
                      <a:pt x="35560" y="148590"/>
                    </a:cubicBezTo>
                    <a:cubicBezTo>
                      <a:pt x="27940" y="149860"/>
                      <a:pt x="16510" y="143510"/>
                      <a:pt x="11430" y="133350"/>
                    </a:cubicBezTo>
                    <a:cubicBezTo>
                      <a:pt x="0" y="114300"/>
                      <a:pt x="0" y="38100"/>
                      <a:pt x="11430" y="17780"/>
                    </a:cubicBezTo>
                    <a:cubicBezTo>
                      <a:pt x="17780" y="6350"/>
                      <a:pt x="33020" y="0"/>
                      <a:pt x="40640" y="1270"/>
                    </a:cubicBezTo>
                    <a:cubicBezTo>
                      <a:pt x="49530" y="2540"/>
                      <a:pt x="60960" y="29210"/>
                      <a:pt x="60960" y="2921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17" name="Group 117"/>
            <p:cNvGrpSpPr/>
            <p:nvPr/>
          </p:nvGrpSpPr>
          <p:grpSpPr>
            <a:xfrm>
              <a:off x="3971290" y="5966692"/>
              <a:ext cx="163830" cy="232410"/>
              <a:chOff x="0" y="0"/>
              <a:chExt cx="163830" cy="23241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43180" y="50800"/>
                <a:ext cx="71120" cy="130810"/>
              </a:xfrm>
              <a:custGeom>
                <a:avLst/>
                <a:gdLst/>
                <a:ahLst/>
                <a:cxnLst/>
                <a:rect l="l" t="t" r="r" b="b"/>
                <a:pathLst>
                  <a:path w="71120" h="130810">
                    <a:moveTo>
                      <a:pt x="58420" y="22860"/>
                    </a:moveTo>
                    <a:cubicBezTo>
                      <a:pt x="66040" y="120650"/>
                      <a:pt x="53340" y="130810"/>
                      <a:pt x="44450" y="130810"/>
                    </a:cubicBezTo>
                    <a:cubicBezTo>
                      <a:pt x="35560" y="130810"/>
                      <a:pt x="20320" y="116840"/>
                      <a:pt x="19050" y="107950"/>
                    </a:cubicBezTo>
                    <a:cubicBezTo>
                      <a:pt x="17780" y="99060"/>
                      <a:pt x="30480" y="82550"/>
                      <a:pt x="39370" y="80010"/>
                    </a:cubicBezTo>
                    <a:cubicBezTo>
                      <a:pt x="46990" y="77470"/>
                      <a:pt x="63500" y="86360"/>
                      <a:pt x="67310" y="92710"/>
                    </a:cubicBezTo>
                    <a:cubicBezTo>
                      <a:pt x="71120" y="99060"/>
                      <a:pt x="71120" y="110490"/>
                      <a:pt x="67310" y="116840"/>
                    </a:cubicBezTo>
                    <a:cubicBezTo>
                      <a:pt x="63500" y="123190"/>
                      <a:pt x="46990" y="130810"/>
                      <a:pt x="39370" y="129540"/>
                    </a:cubicBezTo>
                    <a:cubicBezTo>
                      <a:pt x="31750" y="128270"/>
                      <a:pt x="20320" y="114300"/>
                      <a:pt x="19050" y="106680"/>
                    </a:cubicBezTo>
                    <a:cubicBezTo>
                      <a:pt x="17780" y="100330"/>
                      <a:pt x="22860" y="88900"/>
                      <a:pt x="29210" y="85090"/>
                    </a:cubicBezTo>
                    <a:cubicBezTo>
                      <a:pt x="36830" y="81280"/>
                      <a:pt x="60960" y="83820"/>
                      <a:pt x="66040" y="90170"/>
                    </a:cubicBezTo>
                    <a:cubicBezTo>
                      <a:pt x="71120" y="96520"/>
                      <a:pt x="57150" y="125730"/>
                      <a:pt x="58420" y="127000"/>
                    </a:cubicBezTo>
                    <a:cubicBezTo>
                      <a:pt x="59690" y="127000"/>
                      <a:pt x="69850" y="109220"/>
                      <a:pt x="69850" y="109220"/>
                    </a:cubicBezTo>
                    <a:cubicBezTo>
                      <a:pt x="69850" y="109220"/>
                      <a:pt x="58420" y="128270"/>
                      <a:pt x="50800" y="129540"/>
                    </a:cubicBezTo>
                    <a:cubicBezTo>
                      <a:pt x="43180" y="130810"/>
                      <a:pt x="30480" y="128270"/>
                      <a:pt x="22860" y="119380"/>
                    </a:cubicBezTo>
                    <a:cubicBezTo>
                      <a:pt x="10160" y="104140"/>
                      <a:pt x="0" y="43180"/>
                      <a:pt x="7620" y="22860"/>
                    </a:cubicBezTo>
                    <a:cubicBezTo>
                      <a:pt x="11430" y="11430"/>
                      <a:pt x="24130" y="0"/>
                      <a:pt x="33020" y="0"/>
                    </a:cubicBezTo>
                    <a:cubicBezTo>
                      <a:pt x="41910" y="0"/>
                      <a:pt x="58420" y="22860"/>
                      <a:pt x="58420" y="228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19" name="Group 119"/>
            <p:cNvGrpSpPr/>
            <p:nvPr/>
          </p:nvGrpSpPr>
          <p:grpSpPr>
            <a:xfrm>
              <a:off x="4075430" y="5961612"/>
              <a:ext cx="157480" cy="200660"/>
              <a:chOff x="0" y="0"/>
              <a:chExt cx="157480" cy="20066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44450" y="48260"/>
                <a:ext cx="62230" cy="10414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04140">
                    <a:moveTo>
                      <a:pt x="62230" y="30480"/>
                    </a:moveTo>
                    <a:cubicBezTo>
                      <a:pt x="46990" y="96520"/>
                      <a:pt x="26670" y="104140"/>
                      <a:pt x="19050" y="100330"/>
                    </a:cubicBezTo>
                    <a:cubicBezTo>
                      <a:pt x="11430" y="97790"/>
                      <a:pt x="5080" y="80010"/>
                      <a:pt x="6350" y="72390"/>
                    </a:cubicBezTo>
                    <a:cubicBezTo>
                      <a:pt x="7620" y="64770"/>
                      <a:pt x="15240" y="55880"/>
                      <a:pt x="21590" y="53340"/>
                    </a:cubicBezTo>
                    <a:cubicBezTo>
                      <a:pt x="27940" y="50800"/>
                      <a:pt x="39370" y="52070"/>
                      <a:pt x="45720" y="55880"/>
                    </a:cubicBezTo>
                    <a:cubicBezTo>
                      <a:pt x="52070" y="59690"/>
                      <a:pt x="57150" y="68580"/>
                      <a:pt x="57150" y="76200"/>
                    </a:cubicBezTo>
                    <a:cubicBezTo>
                      <a:pt x="57150" y="83820"/>
                      <a:pt x="45720" y="99060"/>
                      <a:pt x="38100" y="101600"/>
                    </a:cubicBezTo>
                    <a:cubicBezTo>
                      <a:pt x="30480" y="104140"/>
                      <a:pt x="13970" y="99060"/>
                      <a:pt x="8890" y="90170"/>
                    </a:cubicBezTo>
                    <a:cubicBezTo>
                      <a:pt x="0" y="76200"/>
                      <a:pt x="5080" y="25400"/>
                      <a:pt x="15240" y="12700"/>
                    </a:cubicBezTo>
                    <a:cubicBezTo>
                      <a:pt x="21590" y="5080"/>
                      <a:pt x="35560" y="0"/>
                      <a:pt x="43180" y="2540"/>
                    </a:cubicBezTo>
                    <a:cubicBezTo>
                      <a:pt x="50800" y="5080"/>
                      <a:pt x="62230" y="30480"/>
                      <a:pt x="62230" y="3048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21" name="Group 121"/>
            <p:cNvGrpSpPr/>
            <p:nvPr/>
          </p:nvGrpSpPr>
          <p:grpSpPr>
            <a:xfrm>
              <a:off x="4098290" y="5937482"/>
              <a:ext cx="157480" cy="247650"/>
              <a:chOff x="0" y="0"/>
              <a:chExt cx="157480" cy="24765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44450" y="49530"/>
                <a:ext cx="64770" cy="148590"/>
              </a:xfrm>
              <a:custGeom>
                <a:avLst/>
                <a:gdLst/>
                <a:ahLst/>
                <a:cxnLst/>
                <a:rect l="l" t="t" r="r" b="b"/>
                <a:pathLst>
                  <a:path w="64770" h="148590">
                    <a:moveTo>
                      <a:pt x="57150" y="26670"/>
                    </a:moveTo>
                    <a:cubicBezTo>
                      <a:pt x="55880" y="140970"/>
                      <a:pt x="43180" y="147320"/>
                      <a:pt x="35560" y="147320"/>
                    </a:cubicBezTo>
                    <a:cubicBezTo>
                      <a:pt x="26670" y="146050"/>
                      <a:pt x="13970" y="133350"/>
                      <a:pt x="11430" y="125730"/>
                    </a:cubicBezTo>
                    <a:cubicBezTo>
                      <a:pt x="10160" y="119380"/>
                      <a:pt x="13970" y="109220"/>
                      <a:pt x="19050" y="104140"/>
                    </a:cubicBezTo>
                    <a:cubicBezTo>
                      <a:pt x="24130" y="99060"/>
                      <a:pt x="35560" y="93980"/>
                      <a:pt x="41910" y="96520"/>
                    </a:cubicBezTo>
                    <a:cubicBezTo>
                      <a:pt x="49530" y="99060"/>
                      <a:pt x="64770" y="119380"/>
                      <a:pt x="62230" y="127000"/>
                    </a:cubicBezTo>
                    <a:cubicBezTo>
                      <a:pt x="59690" y="135890"/>
                      <a:pt x="38100" y="148590"/>
                      <a:pt x="29210" y="146050"/>
                    </a:cubicBezTo>
                    <a:cubicBezTo>
                      <a:pt x="17780" y="142240"/>
                      <a:pt x="10160" y="106680"/>
                      <a:pt x="6350" y="85090"/>
                    </a:cubicBezTo>
                    <a:cubicBezTo>
                      <a:pt x="2540" y="64770"/>
                      <a:pt x="0" y="34290"/>
                      <a:pt x="7620" y="20320"/>
                    </a:cubicBezTo>
                    <a:cubicBezTo>
                      <a:pt x="12700" y="10160"/>
                      <a:pt x="26670" y="0"/>
                      <a:pt x="35560" y="1270"/>
                    </a:cubicBezTo>
                    <a:cubicBezTo>
                      <a:pt x="43180" y="254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23" name="Group 123"/>
            <p:cNvGrpSpPr/>
            <p:nvPr/>
          </p:nvGrpSpPr>
          <p:grpSpPr>
            <a:xfrm>
              <a:off x="4268470" y="5992092"/>
              <a:ext cx="152400" cy="224790"/>
              <a:chOff x="0" y="0"/>
              <a:chExt cx="152400" cy="22479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41910" y="49530"/>
                <a:ext cx="5969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127000">
                    <a:moveTo>
                      <a:pt x="59690" y="25400"/>
                    </a:moveTo>
                    <a:cubicBezTo>
                      <a:pt x="52070" y="119380"/>
                      <a:pt x="33020" y="127000"/>
                      <a:pt x="24130" y="124460"/>
                    </a:cubicBezTo>
                    <a:cubicBezTo>
                      <a:pt x="17780" y="123190"/>
                      <a:pt x="10160" y="113030"/>
                      <a:pt x="8890" y="105410"/>
                    </a:cubicBezTo>
                    <a:cubicBezTo>
                      <a:pt x="7620" y="97790"/>
                      <a:pt x="15240" y="81280"/>
                      <a:pt x="21590" y="77470"/>
                    </a:cubicBezTo>
                    <a:cubicBezTo>
                      <a:pt x="27940" y="73660"/>
                      <a:pt x="39370" y="73660"/>
                      <a:pt x="45720" y="77470"/>
                    </a:cubicBezTo>
                    <a:cubicBezTo>
                      <a:pt x="52070" y="81280"/>
                      <a:pt x="59690" y="90170"/>
                      <a:pt x="59690" y="97790"/>
                    </a:cubicBezTo>
                    <a:cubicBezTo>
                      <a:pt x="59690" y="105410"/>
                      <a:pt x="50800" y="121920"/>
                      <a:pt x="43180" y="124460"/>
                    </a:cubicBezTo>
                    <a:cubicBezTo>
                      <a:pt x="35560" y="127000"/>
                      <a:pt x="20320" y="124460"/>
                      <a:pt x="13970" y="115570"/>
                    </a:cubicBezTo>
                    <a:cubicBezTo>
                      <a:pt x="2540" y="100330"/>
                      <a:pt x="0" y="39370"/>
                      <a:pt x="8890" y="20320"/>
                    </a:cubicBezTo>
                    <a:cubicBezTo>
                      <a:pt x="13970" y="8890"/>
                      <a:pt x="27940" y="0"/>
                      <a:pt x="36830" y="1270"/>
                    </a:cubicBezTo>
                    <a:cubicBezTo>
                      <a:pt x="45720" y="2540"/>
                      <a:pt x="59690" y="25400"/>
                      <a:pt x="59690" y="2540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25" name="Group 125"/>
            <p:cNvGrpSpPr/>
            <p:nvPr/>
          </p:nvGrpSpPr>
          <p:grpSpPr>
            <a:xfrm>
              <a:off x="4329430" y="5973042"/>
              <a:ext cx="168910" cy="237490"/>
              <a:chOff x="0" y="0"/>
              <a:chExt cx="168910" cy="23749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44450" y="50800"/>
                <a:ext cx="74930" cy="138430"/>
              </a:xfrm>
              <a:custGeom>
                <a:avLst/>
                <a:gdLst/>
                <a:ahLst/>
                <a:cxnLst/>
                <a:rect l="l" t="t" r="r" b="b"/>
                <a:pathLst>
                  <a:path w="74930" h="138430">
                    <a:moveTo>
                      <a:pt x="55880" y="22860"/>
                    </a:moveTo>
                    <a:cubicBezTo>
                      <a:pt x="68580" y="125730"/>
                      <a:pt x="50800" y="137160"/>
                      <a:pt x="41910" y="135890"/>
                    </a:cubicBezTo>
                    <a:cubicBezTo>
                      <a:pt x="34290" y="134620"/>
                      <a:pt x="25400" y="121920"/>
                      <a:pt x="24130" y="114300"/>
                    </a:cubicBezTo>
                    <a:cubicBezTo>
                      <a:pt x="22860" y="106680"/>
                      <a:pt x="31750" y="90170"/>
                      <a:pt x="39370" y="87630"/>
                    </a:cubicBezTo>
                    <a:cubicBezTo>
                      <a:pt x="46990" y="85090"/>
                      <a:pt x="69850" y="95250"/>
                      <a:pt x="72390" y="102870"/>
                    </a:cubicBezTo>
                    <a:cubicBezTo>
                      <a:pt x="74930" y="110490"/>
                      <a:pt x="63500" y="133350"/>
                      <a:pt x="55880" y="135890"/>
                    </a:cubicBezTo>
                    <a:cubicBezTo>
                      <a:pt x="48260" y="138430"/>
                      <a:pt x="30480" y="132080"/>
                      <a:pt x="26670" y="124460"/>
                    </a:cubicBezTo>
                    <a:cubicBezTo>
                      <a:pt x="22860" y="116840"/>
                      <a:pt x="29210" y="93980"/>
                      <a:pt x="36830" y="88900"/>
                    </a:cubicBezTo>
                    <a:cubicBezTo>
                      <a:pt x="41910" y="85090"/>
                      <a:pt x="54610" y="85090"/>
                      <a:pt x="60960" y="88900"/>
                    </a:cubicBezTo>
                    <a:cubicBezTo>
                      <a:pt x="67310" y="92710"/>
                      <a:pt x="73660" y="101600"/>
                      <a:pt x="73660" y="107950"/>
                    </a:cubicBezTo>
                    <a:cubicBezTo>
                      <a:pt x="73660" y="115570"/>
                      <a:pt x="67310" y="129540"/>
                      <a:pt x="60960" y="133350"/>
                    </a:cubicBezTo>
                    <a:cubicBezTo>
                      <a:pt x="53340" y="137160"/>
                      <a:pt x="39370" y="137160"/>
                      <a:pt x="31750" y="129540"/>
                    </a:cubicBezTo>
                    <a:cubicBezTo>
                      <a:pt x="16510" y="115570"/>
                      <a:pt x="0" y="44450"/>
                      <a:pt x="6350" y="22860"/>
                    </a:cubicBezTo>
                    <a:cubicBezTo>
                      <a:pt x="10160" y="11430"/>
                      <a:pt x="22860" y="0"/>
                      <a:pt x="31750" y="0"/>
                    </a:cubicBezTo>
                    <a:cubicBezTo>
                      <a:pt x="39370" y="0"/>
                      <a:pt x="55880" y="22860"/>
                      <a:pt x="55880" y="228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27" name="Group 127"/>
            <p:cNvGrpSpPr/>
            <p:nvPr/>
          </p:nvGrpSpPr>
          <p:grpSpPr>
            <a:xfrm>
              <a:off x="4443730" y="5987012"/>
              <a:ext cx="152400" cy="198120"/>
              <a:chOff x="0" y="0"/>
              <a:chExt cx="152400" cy="19812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44450" y="48260"/>
                <a:ext cx="5715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01600">
                    <a:moveTo>
                      <a:pt x="57150" y="26670"/>
                    </a:moveTo>
                    <a:cubicBezTo>
                      <a:pt x="44450" y="99060"/>
                      <a:pt x="22860" y="100330"/>
                      <a:pt x="15240" y="95250"/>
                    </a:cubicBezTo>
                    <a:cubicBezTo>
                      <a:pt x="8890" y="91440"/>
                      <a:pt x="5080" y="80010"/>
                      <a:pt x="6350" y="73660"/>
                    </a:cubicBezTo>
                    <a:cubicBezTo>
                      <a:pt x="7620" y="66040"/>
                      <a:pt x="13970" y="57150"/>
                      <a:pt x="20320" y="53340"/>
                    </a:cubicBezTo>
                    <a:cubicBezTo>
                      <a:pt x="26670" y="49530"/>
                      <a:pt x="38100" y="49530"/>
                      <a:pt x="44450" y="53340"/>
                    </a:cubicBezTo>
                    <a:cubicBezTo>
                      <a:pt x="50800" y="57150"/>
                      <a:pt x="57150" y="66040"/>
                      <a:pt x="57150" y="73660"/>
                    </a:cubicBezTo>
                    <a:cubicBezTo>
                      <a:pt x="57150" y="81280"/>
                      <a:pt x="49530" y="96520"/>
                      <a:pt x="41910" y="99060"/>
                    </a:cubicBezTo>
                    <a:cubicBezTo>
                      <a:pt x="34290" y="101600"/>
                      <a:pt x="17780" y="99060"/>
                      <a:pt x="11430" y="91440"/>
                    </a:cubicBezTo>
                    <a:cubicBezTo>
                      <a:pt x="1270" y="78740"/>
                      <a:pt x="0" y="27940"/>
                      <a:pt x="8890" y="13970"/>
                    </a:cubicBezTo>
                    <a:cubicBezTo>
                      <a:pt x="15240" y="5080"/>
                      <a:pt x="33020" y="0"/>
                      <a:pt x="40640" y="2540"/>
                    </a:cubicBezTo>
                    <a:cubicBezTo>
                      <a:pt x="48260" y="508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29" name="Group 129"/>
            <p:cNvGrpSpPr/>
            <p:nvPr/>
          </p:nvGrpSpPr>
          <p:grpSpPr>
            <a:xfrm>
              <a:off x="4516120" y="5985742"/>
              <a:ext cx="163830" cy="247650"/>
              <a:chOff x="0" y="0"/>
              <a:chExt cx="163830" cy="24765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44450" y="50800"/>
                <a:ext cx="69850" cy="14732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147320">
                    <a:moveTo>
                      <a:pt x="57150" y="25400"/>
                    </a:moveTo>
                    <a:cubicBezTo>
                      <a:pt x="58420" y="143510"/>
                      <a:pt x="43180" y="147320"/>
                      <a:pt x="35560" y="144780"/>
                    </a:cubicBezTo>
                    <a:cubicBezTo>
                      <a:pt x="27940" y="142240"/>
                      <a:pt x="16510" y="128270"/>
                      <a:pt x="17780" y="120650"/>
                    </a:cubicBezTo>
                    <a:cubicBezTo>
                      <a:pt x="19050" y="111760"/>
                      <a:pt x="35560" y="95250"/>
                      <a:pt x="44450" y="95250"/>
                    </a:cubicBezTo>
                    <a:cubicBezTo>
                      <a:pt x="53340" y="95250"/>
                      <a:pt x="69850" y="114300"/>
                      <a:pt x="68580" y="123190"/>
                    </a:cubicBezTo>
                    <a:cubicBezTo>
                      <a:pt x="67310" y="132080"/>
                      <a:pt x="46990" y="146050"/>
                      <a:pt x="38100" y="146050"/>
                    </a:cubicBezTo>
                    <a:cubicBezTo>
                      <a:pt x="33020" y="146050"/>
                      <a:pt x="27940" y="143510"/>
                      <a:pt x="24130" y="138430"/>
                    </a:cubicBezTo>
                    <a:cubicBezTo>
                      <a:pt x="13970" y="123190"/>
                      <a:pt x="0" y="48260"/>
                      <a:pt x="6350" y="25400"/>
                    </a:cubicBezTo>
                    <a:cubicBezTo>
                      <a:pt x="10160" y="12700"/>
                      <a:pt x="21590" y="0"/>
                      <a:pt x="29210" y="0"/>
                    </a:cubicBezTo>
                    <a:cubicBezTo>
                      <a:pt x="38100" y="0"/>
                      <a:pt x="57150" y="25400"/>
                      <a:pt x="57150" y="2540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31" name="Group 131"/>
            <p:cNvGrpSpPr/>
            <p:nvPr/>
          </p:nvGrpSpPr>
          <p:grpSpPr>
            <a:xfrm>
              <a:off x="4631690" y="6011142"/>
              <a:ext cx="152400" cy="171450"/>
              <a:chOff x="0" y="0"/>
              <a:chExt cx="152400" cy="17145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48260" y="48260"/>
                <a:ext cx="5461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76200">
                    <a:moveTo>
                      <a:pt x="53340" y="26670"/>
                    </a:moveTo>
                    <a:cubicBezTo>
                      <a:pt x="40640" y="73660"/>
                      <a:pt x="19050" y="74930"/>
                      <a:pt x="11430" y="71120"/>
                    </a:cubicBezTo>
                    <a:cubicBezTo>
                      <a:pt x="5080" y="67310"/>
                      <a:pt x="1270" y="55880"/>
                      <a:pt x="2540" y="48260"/>
                    </a:cubicBezTo>
                    <a:cubicBezTo>
                      <a:pt x="3810" y="41910"/>
                      <a:pt x="10160" y="31750"/>
                      <a:pt x="16510" y="29210"/>
                    </a:cubicBezTo>
                    <a:cubicBezTo>
                      <a:pt x="22860" y="26670"/>
                      <a:pt x="33020" y="26670"/>
                      <a:pt x="39370" y="29210"/>
                    </a:cubicBezTo>
                    <a:cubicBezTo>
                      <a:pt x="45720" y="31750"/>
                      <a:pt x="52070" y="41910"/>
                      <a:pt x="53340" y="48260"/>
                    </a:cubicBezTo>
                    <a:cubicBezTo>
                      <a:pt x="54610" y="55880"/>
                      <a:pt x="50800" y="67310"/>
                      <a:pt x="44450" y="71120"/>
                    </a:cubicBezTo>
                    <a:cubicBezTo>
                      <a:pt x="38100" y="76200"/>
                      <a:pt x="21590" y="76200"/>
                      <a:pt x="13970" y="72390"/>
                    </a:cubicBezTo>
                    <a:cubicBezTo>
                      <a:pt x="7620" y="68580"/>
                      <a:pt x="3810" y="59690"/>
                      <a:pt x="2540" y="50800"/>
                    </a:cubicBezTo>
                    <a:cubicBezTo>
                      <a:pt x="0" y="39370"/>
                      <a:pt x="1270" y="16510"/>
                      <a:pt x="8890" y="8890"/>
                    </a:cubicBezTo>
                    <a:cubicBezTo>
                      <a:pt x="15240" y="2540"/>
                      <a:pt x="29210" y="0"/>
                      <a:pt x="36830" y="2540"/>
                    </a:cubicBezTo>
                    <a:cubicBezTo>
                      <a:pt x="44450" y="5080"/>
                      <a:pt x="53340" y="26670"/>
                      <a:pt x="5334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33" name="Group 133"/>
            <p:cNvGrpSpPr/>
            <p:nvPr/>
          </p:nvGrpSpPr>
          <p:grpSpPr>
            <a:xfrm>
              <a:off x="4674870" y="5979392"/>
              <a:ext cx="156210" cy="220980"/>
              <a:chOff x="0" y="0"/>
              <a:chExt cx="156210" cy="22098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43180" y="49530"/>
                <a:ext cx="6477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64770" h="121920">
                    <a:moveTo>
                      <a:pt x="57150" y="26670"/>
                    </a:moveTo>
                    <a:cubicBezTo>
                      <a:pt x="52070" y="119380"/>
                      <a:pt x="41910" y="121920"/>
                      <a:pt x="34290" y="120650"/>
                    </a:cubicBezTo>
                    <a:cubicBezTo>
                      <a:pt x="26670" y="119380"/>
                      <a:pt x="13970" y="107950"/>
                      <a:pt x="12700" y="100330"/>
                    </a:cubicBezTo>
                    <a:cubicBezTo>
                      <a:pt x="11430" y="91440"/>
                      <a:pt x="25400" y="72390"/>
                      <a:pt x="34290" y="69850"/>
                    </a:cubicBezTo>
                    <a:cubicBezTo>
                      <a:pt x="40640" y="68580"/>
                      <a:pt x="50800" y="73660"/>
                      <a:pt x="55880" y="78740"/>
                    </a:cubicBezTo>
                    <a:cubicBezTo>
                      <a:pt x="60960" y="83820"/>
                      <a:pt x="64770" y="95250"/>
                      <a:pt x="62230" y="101600"/>
                    </a:cubicBezTo>
                    <a:cubicBezTo>
                      <a:pt x="58420" y="109220"/>
                      <a:pt x="38100" y="120650"/>
                      <a:pt x="29210" y="119380"/>
                    </a:cubicBezTo>
                    <a:cubicBezTo>
                      <a:pt x="22860" y="118110"/>
                      <a:pt x="16510" y="111760"/>
                      <a:pt x="12700" y="102870"/>
                    </a:cubicBezTo>
                    <a:cubicBezTo>
                      <a:pt x="5080" y="86360"/>
                      <a:pt x="0" y="36830"/>
                      <a:pt x="7620" y="20320"/>
                    </a:cubicBezTo>
                    <a:cubicBezTo>
                      <a:pt x="12700" y="10160"/>
                      <a:pt x="26670" y="0"/>
                      <a:pt x="35560" y="1270"/>
                    </a:cubicBezTo>
                    <a:cubicBezTo>
                      <a:pt x="43180" y="254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35" name="Group 135"/>
            <p:cNvGrpSpPr/>
            <p:nvPr/>
          </p:nvGrpSpPr>
          <p:grpSpPr>
            <a:xfrm>
              <a:off x="4710430" y="5938752"/>
              <a:ext cx="152400" cy="179070"/>
              <a:chOff x="0" y="0"/>
              <a:chExt cx="152400" cy="17907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48260" y="48260"/>
                <a:ext cx="5334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82550">
                    <a:moveTo>
                      <a:pt x="53340" y="26670"/>
                    </a:moveTo>
                    <a:cubicBezTo>
                      <a:pt x="48260" y="71120"/>
                      <a:pt x="41910" y="78740"/>
                      <a:pt x="34290" y="80010"/>
                    </a:cubicBezTo>
                    <a:cubicBezTo>
                      <a:pt x="26670" y="81280"/>
                      <a:pt x="10160" y="74930"/>
                      <a:pt x="6350" y="68580"/>
                    </a:cubicBezTo>
                    <a:cubicBezTo>
                      <a:pt x="2540" y="60960"/>
                      <a:pt x="5080" y="44450"/>
                      <a:pt x="10160" y="38100"/>
                    </a:cubicBezTo>
                    <a:cubicBezTo>
                      <a:pt x="15240" y="31750"/>
                      <a:pt x="31750" y="30480"/>
                      <a:pt x="39370" y="33020"/>
                    </a:cubicBezTo>
                    <a:cubicBezTo>
                      <a:pt x="45720" y="35560"/>
                      <a:pt x="53340" y="45720"/>
                      <a:pt x="53340" y="53340"/>
                    </a:cubicBezTo>
                    <a:cubicBezTo>
                      <a:pt x="53340" y="60960"/>
                      <a:pt x="44450" y="76200"/>
                      <a:pt x="36830" y="80010"/>
                    </a:cubicBezTo>
                    <a:cubicBezTo>
                      <a:pt x="30480" y="82550"/>
                      <a:pt x="19050" y="81280"/>
                      <a:pt x="13970" y="77470"/>
                    </a:cubicBezTo>
                    <a:cubicBezTo>
                      <a:pt x="7620" y="73660"/>
                      <a:pt x="3810" y="64770"/>
                      <a:pt x="2540" y="55880"/>
                    </a:cubicBezTo>
                    <a:cubicBezTo>
                      <a:pt x="0" y="43180"/>
                      <a:pt x="1270" y="17780"/>
                      <a:pt x="8890" y="8890"/>
                    </a:cubicBezTo>
                    <a:cubicBezTo>
                      <a:pt x="15240" y="2540"/>
                      <a:pt x="29210" y="0"/>
                      <a:pt x="36830" y="2540"/>
                    </a:cubicBezTo>
                    <a:cubicBezTo>
                      <a:pt x="44450" y="5080"/>
                      <a:pt x="53340" y="26670"/>
                      <a:pt x="5334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37" name="Group 137"/>
            <p:cNvGrpSpPr/>
            <p:nvPr/>
          </p:nvGrpSpPr>
          <p:grpSpPr>
            <a:xfrm>
              <a:off x="4734560" y="5965422"/>
              <a:ext cx="152400" cy="176530"/>
              <a:chOff x="0" y="0"/>
              <a:chExt cx="152400" cy="17653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48260" y="46990"/>
                <a:ext cx="5334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82550">
                    <a:moveTo>
                      <a:pt x="53340" y="25400"/>
                    </a:moveTo>
                    <a:cubicBezTo>
                      <a:pt x="48260" y="69850"/>
                      <a:pt x="41910" y="77470"/>
                      <a:pt x="35560" y="78740"/>
                    </a:cubicBezTo>
                    <a:cubicBezTo>
                      <a:pt x="27940" y="80010"/>
                      <a:pt x="10160" y="74930"/>
                      <a:pt x="6350" y="67310"/>
                    </a:cubicBezTo>
                    <a:cubicBezTo>
                      <a:pt x="2540" y="60960"/>
                      <a:pt x="5080" y="43180"/>
                      <a:pt x="10160" y="36830"/>
                    </a:cubicBezTo>
                    <a:cubicBezTo>
                      <a:pt x="15240" y="30480"/>
                      <a:pt x="33020" y="27940"/>
                      <a:pt x="40640" y="31750"/>
                    </a:cubicBezTo>
                    <a:cubicBezTo>
                      <a:pt x="46990" y="34290"/>
                      <a:pt x="53340" y="44450"/>
                      <a:pt x="53340" y="52070"/>
                    </a:cubicBezTo>
                    <a:cubicBezTo>
                      <a:pt x="53340" y="59690"/>
                      <a:pt x="45720" y="74930"/>
                      <a:pt x="38100" y="78740"/>
                    </a:cubicBezTo>
                    <a:cubicBezTo>
                      <a:pt x="31750" y="82550"/>
                      <a:pt x="20320" y="80010"/>
                      <a:pt x="13970" y="76200"/>
                    </a:cubicBezTo>
                    <a:cubicBezTo>
                      <a:pt x="7620" y="72390"/>
                      <a:pt x="3810" y="63500"/>
                      <a:pt x="2540" y="54610"/>
                    </a:cubicBezTo>
                    <a:cubicBezTo>
                      <a:pt x="0" y="41910"/>
                      <a:pt x="1270" y="15240"/>
                      <a:pt x="8890" y="7620"/>
                    </a:cubicBezTo>
                    <a:cubicBezTo>
                      <a:pt x="16510" y="1270"/>
                      <a:pt x="35560" y="0"/>
                      <a:pt x="43180" y="3810"/>
                    </a:cubicBezTo>
                    <a:cubicBezTo>
                      <a:pt x="49530" y="7620"/>
                      <a:pt x="53340" y="25400"/>
                      <a:pt x="53340" y="2540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39" name="Group 139"/>
            <p:cNvGrpSpPr/>
            <p:nvPr/>
          </p:nvGrpSpPr>
          <p:grpSpPr>
            <a:xfrm>
              <a:off x="3416300" y="6006062"/>
              <a:ext cx="162560" cy="184150"/>
              <a:chOff x="0" y="0"/>
              <a:chExt cx="162560" cy="18415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50800" y="48260"/>
                <a:ext cx="6604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66040" h="90170">
                    <a:moveTo>
                      <a:pt x="0" y="52070"/>
                    </a:moveTo>
                    <a:cubicBezTo>
                      <a:pt x="41910" y="0"/>
                      <a:pt x="57150" y="8890"/>
                      <a:pt x="60960" y="15240"/>
                    </a:cubicBezTo>
                    <a:cubicBezTo>
                      <a:pt x="64770" y="21590"/>
                      <a:pt x="63500" y="33020"/>
                      <a:pt x="59690" y="39370"/>
                    </a:cubicBezTo>
                    <a:cubicBezTo>
                      <a:pt x="55880" y="45720"/>
                      <a:pt x="46990" y="52070"/>
                      <a:pt x="39370" y="52070"/>
                    </a:cubicBezTo>
                    <a:cubicBezTo>
                      <a:pt x="33020" y="52070"/>
                      <a:pt x="21590" y="49530"/>
                      <a:pt x="17780" y="43180"/>
                    </a:cubicBezTo>
                    <a:cubicBezTo>
                      <a:pt x="13970" y="35560"/>
                      <a:pt x="16510" y="11430"/>
                      <a:pt x="22860" y="6350"/>
                    </a:cubicBezTo>
                    <a:cubicBezTo>
                      <a:pt x="29210" y="1270"/>
                      <a:pt x="54610" y="5080"/>
                      <a:pt x="59690" y="12700"/>
                    </a:cubicBezTo>
                    <a:cubicBezTo>
                      <a:pt x="66040" y="24130"/>
                      <a:pt x="46990" y="77470"/>
                      <a:pt x="34290" y="85090"/>
                    </a:cubicBezTo>
                    <a:cubicBezTo>
                      <a:pt x="26670" y="90170"/>
                      <a:pt x="10160" y="85090"/>
                      <a:pt x="5080" y="80010"/>
                    </a:cubicBezTo>
                    <a:cubicBezTo>
                      <a:pt x="0" y="74930"/>
                      <a:pt x="0" y="52070"/>
                      <a:pt x="0" y="520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41" name="Group 141"/>
            <p:cNvGrpSpPr/>
            <p:nvPr/>
          </p:nvGrpSpPr>
          <p:grpSpPr>
            <a:xfrm>
              <a:off x="3395980" y="5971772"/>
              <a:ext cx="152400" cy="245110"/>
              <a:chOff x="0" y="0"/>
              <a:chExt cx="152400" cy="24511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50800" y="48260"/>
                <a:ext cx="59690" cy="14732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147320">
                    <a:moveTo>
                      <a:pt x="0" y="120650"/>
                    </a:moveTo>
                    <a:cubicBezTo>
                      <a:pt x="7620" y="7620"/>
                      <a:pt x="25400" y="0"/>
                      <a:pt x="34290" y="2540"/>
                    </a:cubicBezTo>
                    <a:cubicBezTo>
                      <a:pt x="41910" y="5080"/>
                      <a:pt x="50800" y="21590"/>
                      <a:pt x="50800" y="29210"/>
                    </a:cubicBezTo>
                    <a:cubicBezTo>
                      <a:pt x="50800" y="36830"/>
                      <a:pt x="43180" y="45720"/>
                      <a:pt x="36830" y="49530"/>
                    </a:cubicBezTo>
                    <a:cubicBezTo>
                      <a:pt x="30480" y="53340"/>
                      <a:pt x="19050" y="53340"/>
                      <a:pt x="12700" y="49530"/>
                    </a:cubicBezTo>
                    <a:cubicBezTo>
                      <a:pt x="6350" y="45720"/>
                      <a:pt x="0" y="36830"/>
                      <a:pt x="0" y="29210"/>
                    </a:cubicBezTo>
                    <a:cubicBezTo>
                      <a:pt x="0" y="21590"/>
                      <a:pt x="7620" y="5080"/>
                      <a:pt x="15240" y="2540"/>
                    </a:cubicBezTo>
                    <a:cubicBezTo>
                      <a:pt x="22860" y="0"/>
                      <a:pt x="39370" y="2540"/>
                      <a:pt x="45720" y="11430"/>
                    </a:cubicBezTo>
                    <a:cubicBezTo>
                      <a:pt x="58420" y="27940"/>
                      <a:pt x="59690" y="104140"/>
                      <a:pt x="49530" y="125730"/>
                    </a:cubicBezTo>
                    <a:cubicBezTo>
                      <a:pt x="43180" y="137160"/>
                      <a:pt x="30480" y="147320"/>
                      <a:pt x="21590" y="146050"/>
                    </a:cubicBezTo>
                    <a:cubicBezTo>
                      <a:pt x="13970" y="144780"/>
                      <a:pt x="0" y="120650"/>
                      <a:pt x="0" y="12065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43" name="Group 143"/>
            <p:cNvGrpSpPr/>
            <p:nvPr/>
          </p:nvGrpSpPr>
          <p:grpSpPr>
            <a:xfrm>
              <a:off x="3317240" y="5967962"/>
              <a:ext cx="162560" cy="222250"/>
              <a:chOff x="0" y="0"/>
              <a:chExt cx="162560" cy="22225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50800" y="49530"/>
                <a:ext cx="67310" cy="12573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125730">
                    <a:moveTo>
                      <a:pt x="0" y="96520"/>
                    </a:moveTo>
                    <a:cubicBezTo>
                      <a:pt x="22860" y="3810"/>
                      <a:pt x="43180" y="1270"/>
                      <a:pt x="50800" y="5080"/>
                    </a:cubicBezTo>
                    <a:cubicBezTo>
                      <a:pt x="57150" y="7620"/>
                      <a:pt x="60960" y="19050"/>
                      <a:pt x="60960" y="26670"/>
                    </a:cubicBezTo>
                    <a:cubicBezTo>
                      <a:pt x="60960" y="34290"/>
                      <a:pt x="55880" y="44450"/>
                      <a:pt x="49530" y="48260"/>
                    </a:cubicBezTo>
                    <a:cubicBezTo>
                      <a:pt x="41910" y="52070"/>
                      <a:pt x="25400" y="50800"/>
                      <a:pt x="19050" y="45720"/>
                    </a:cubicBezTo>
                    <a:cubicBezTo>
                      <a:pt x="12700" y="41910"/>
                      <a:pt x="8890" y="30480"/>
                      <a:pt x="10160" y="22860"/>
                    </a:cubicBezTo>
                    <a:cubicBezTo>
                      <a:pt x="11430" y="15240"/>
                      <a:pt x="24130" y="2540"/>
                      <a:pt x="31750" y="1270"/>
                    </a:cubicBezTo>
                    <a:cubicBezTo>
                      <a:pt x="39370" y="0"/>
                      <a:pt x="53340" y="6350"/>
                      <a:pt x="58420" y="16510"/>
                    </a:cubicBezTo>
                    <a:cubicBezTo>
                      <a:pt x="67310" y="34290"/>
                      <a:pt x="59690" y="96520"/>
                      <a:pt x="46990" y="111760"/>
                    </a:cubicBezTo>
                    <a:cubicBezTo>
                      <a:pt x="39370" y="120650"/>
                      <a:pt x="21590" y="125730"/>
                      <a:pt x="13970" y="121920"/>
                    </a:cubicBezTo>
                    <a:cubicBezTo>
                      <a:pt x="6350" y="119380"/>
                      <a:pt x="0" y="96520"/>
                      <a:pt x="0" y="965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45" name="Group 145"/>
            <p:cNvGrpSpPr/>
            <p:nvPr/>
          </p:nvGrpSpPr>
          <p:grpSpPr>
            <a:xfrm>
              <a:off x="3244850" y="5979392"/>
              <a:ext cx="152400" cy="207010"/>
              <a:chOff x="0" y="0"/>
              <a:chExt cx="152400" cy="20701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48260" y="48260"/>
                <a:ext cx="59690" cy="10922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109220">
                    <a:moveTo>
                      <a:pt x="2540" y="82550"/>
                    </a:moveTo>
                    <a:cubicBezTo>
                      <a:pt x="20320" y="0"/>
                      <a:pt x="36830" y="2540"/>
                      <a:pt x="43180" y="7620"/>
                    </a:cubicBezTo>
                    <a:cubicBezTo>
                      <a:pt x="49530" y="12700"/>
                      <a:pt x="53340" y="30480"/>
                      <a:pt x="50800" y="38100"/>
                    </a:cubicBezTo>
                    <a:cubicBezTo>
                      <a:pt x="48260" y="44450"/>
                      <a:pt x="39370" y="52070"/>
                      <a:pt x="31750" y="52070"/>
                    </a:cubicBezTo>
                    <a:cubicBezTo>
                      <a:pt x="24130" y="53340"/>
                      <a:pt x="7620" y="45720"/>
                      <a:pt x="3810" y="38100"/>
                    </a:cubicBezTo>
                    <a:cubicBezTo>
                      <a:pt x="0" y="31750"/>
                      <a:pt x="1270" y="20320"/>
                      <a:pt x="5080" y="13970"/>
                    </a:cubicBezTo>
                    <a:cubicBezTo>
                      <a:pt x="10160" y="7620"/>
                      <a:pt x="26670" y="0"/>
                      <a:pt x="34290" y="2540"/>
                    </a:cubicBezTo>
                    <a:cubicBezTo>
                      <a:pt x="41910" y="5080"/>
                      <a:pt x="49530" y="16510"/>
                      <a:pt x="53340" y="26670"/>
                    </a:cubicBezTo>
                    <a:cubicBezTo>
                      <a:pt x="58420" y="41910"/>
                      <a:pt x="59690" y="74930"/>
                      <a:pt x="52070" y="88900"/>
                    </a:cubicBezTo>
                    <a:cubicBezTo>
                      <a:pt x="46990" y="99060"/>
                      <a:pt x="33020" y="109220"/>
                      <a:pt x="24130" y="107950"/>
                    </a:cubicBezTo>
                    <a:cubicBezTo>
                      <a:pt x="16510" y="106680"/>
                      <a:pt x="2540" y="82550"/>
                      <a:pt x="2540" y="8255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47" name="Group 147"/>
            <p:cNvGrpSpPr/>
            <p:nvPr/>
          </p:nvGrpSpPr>
          <p:grpSpPr>
            <a:xfrm>
              <a:off x="3178810" y="5979392"/>
              <a:ext cx="160020" cy="179070"/>
              <a:chOff x="0" y="0"/>
              <a:chExt cx="160020" cy="17907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50800" y="49530"/>
                <a:ext cx="5969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82550">
                    <a:moveTo>
                      <a:pt x="0" y="48260"/>
                    </a:moveTo>
                    <a:cubicBezTo>
                      <a:pt x="19050" y="5080"/>
                      <a:pt x="29210" y="0"/>
                      <a:pt x="35560" y="1270"/>
                    </a:cubicBezTo>
                    <a:cubicBezTo>
                      <a:pt x="43180" y="2540"/>
                      <a:pt x="57150" y="13970"/>
                      <a:pt x="58420" y="21590"/>
                    </a:cubicBezTo>
                    <a:cubicBezTo>
                      <a:pt x="59690" y="29210"/>
                      <a:pt x="53340" y="45720"/>
                      <a:pt x="45720" y="49530"/>
                    </a:cubicBezTo>
                    <a:cubicBezTo>
                      <a:pt x="38100" y="53340"/>
                      <a:pt x="21590" y="49530"/>
                      <a:pt x="15240" y="44450"/>
                    </a:cubicBezTo>
                    <a:cubicBezTo>
                      <a:pt x="10160" y="39370"/>
                      <a:pt x="6350" y="27940"/>
                      <a:pt x="8890" y="21590"/>
                    </a:cubicBezTo>
                    <a:cubicBezTo>
                      <a:pt x="11430" y="13970"/>
                      <a:pt x="25400" y="2540"/>
                      <a:pt x="33020" y="1270"/>
                    </a:cubicBezTo>
                    <a:cubicBezTo>
                      <a:pt x="40640" y="0"/>
                      <a:pt x="50800" y="6350"/>
                      <a:pt x="54610" y="11430"/>
                    </a:cubicBezTo>
                    <a:cubicBezTo>
                      <a:pt x="58420" y="17780"/>
                      <a:pt x="59690" y="26670"/>
                      <a:pt x="58420" y="35560"/>
                    </a:cubicBezTo>
                    <a:cubicBezTo>
                      <a:pt x="55880" y="48260"/>
                      <a:pt x="46990" y="73660"/>
                      <a:pt x="36830" y="78740"/>
                    </a:cubicBezTo>
                    <a:cubicBezTo>
                      <a:pt x="29210" y="82550"/>
                      <a:pt x="13970" y="81280"/>
                      <a:pt x="7620" y="76200"/>
                    </a:cubicBezTo>
                    <a:cubicBezTo>
                      <a:pt x="1270" y="71120"/>
                      <a:pt x="0" y="48260"/>
                      <a:pt x="0" y="482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49" name="Group 149"/>
            <p:cNvGrpSpPr/>
            <p:nvPr/>
          </p:nvGrpSpPr>
          <p:grpSpPr>
            <a:xfrm>
              <a:off x="3201670" y="5988282"/>
              <a:ext cx="162560" cy="220980"/>
              <a:chOff x="0" y="0"/>
              <a:chExt cx="162560" cy="22098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50800" y="49530"/>
                <a:ext cx="68580" cy="123190"/>
              </a:xfrm>
              <a:custGeom>
                <a:avLst/>
                <a:gdLst/>
                <a:ahLst/>
                <a:cxnLst/>
                <a:rect l="l" t="t" r="r" b="b"/>
                <a:pathLst>
                  <a:path w="68580" h="123190">
                    <a:moveTo>
                      <a:pt x="0" y="96520"/>
                    </a:moveTo>
                    <a:cubicBezTo>
                      <a:pt x="24130" y="2540"/>
                      <a:pt x="44450" y="0"/>
                      <a:pt x="52070" y="5080"/>
                    </a:cubicBezTo>
                    <a:cubicBezTo>
                      <a:pt x="58420" y="8890"/>
                      <a:pt x="63500" y="26670"/>
                      <a:pt x="60960" y="34290"/>
                    </a:cubicBezTo>
                    <a:cubicBezTo>
                      <a:pt x="59690" y="41910"/>
                      <a:pt x="49530" y="49530"/>
                      <a:pt x="43180" y="50800"/>
                    </a:cubicBezTo>
                    <a:cubicBezTo>
                      <a:pt x="36830" y="52070"/>
                      <a:pt x="25400" y="49530"/>
                      <a:pt x="20320" y="44450"/>
                    </a:cubicBezTo>
                    <a:cubicBezTo>
                      <a:pt x="15240" y="39370"/>
                      <a:pt x="10160" y="27940"/>
                      <a:pt x="11430" y="21590"/>
                    </a:cubicBezTo>
                    <a:cubicBezTo>
                      <a:pt x="12700" y="13970"/>
                      <a:pt x="26670" y="2540"/>
                      <a:pt x="34290" y="1270"/>
                    </a:cubicBezTo>
                    <a:cubicBezTo>
                      <a:pt x="43180" y="0"/>
                      <a:pt x="55880" y="6350"/>
                      <a:pt x="60960" y="16510"/>
                    </a:cubicBezTo>
                    <a:cubicBezTo>
                      <a:pt x="68580" y="33020"/>
                      <a:pt x="60960" y="92710"/>
                      <a:pt x="48260" y="107950"/>
                    </a:cubicBezTo>
                    <a:cubicBezTo>
                      <a:pt x="40640" y="118110"/>
                      <a:pt x="24130" y="123190"/>
                      <a:pt x="16510" y="120650"/>
                    </a:cubicBezTo>
                    <a:cubicBezTo>
                      <a:pt x="8890" y="118110"/>
                      <a:pt x="0" y="96520"/>
                      <a:pt x="0" y="965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51" name="Group 151"/>
            <p:cNvGrpSpPr/>
            <p:nvPr/>
          </p:nvGrpSpPr>
          <p:grpSpPr>
            <a:xfrm>
              <a:off x="24012331" y="5961612"/>
              <a:ext cx="147320" cy="144780"/>
              <a:chOff x="0" y="0"/>
              <a:chExt cx="147320" cy="14478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46990" y="45720"/>
                <a:ext cx="49530" cy="5207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52070">
                    <a:moveTo>
                      <a:pt x="49530" y="17780"/>
                    </a:moveTo>
                    <a:cubicBezTo>
                      <a:pt x="27940" y="52070"/>
                      <a:pt x="7620" y="45720"/>
                      <a:pt x="3810" y="38100"/>
                    </a:cubicBezTo>
                    <a:cubicBezTo>
                      <a:pt x="0" y="30480"/>
                      <a:pt x="3810" y="10160"/>
                      <a:pt x="10160" y="5080"/>
                    </a:cubicBezTo>
                    <a:cubicBezTo>
                      <a:pt x="16510" y="0"/>
                      <a:pt x="43180" y="7620"/>
                      <a:pt x="43180" y="76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53" name="Group 153"/>
            <p:cNvGrpSpPr/>
            <p:nvPr/>
          </p:nvGrpSpPr>
          <p:grpSpPr>
            <a:xfrm>
              <a:off x="24012331" y="5961612"/>
              <a:ext cx="147320" cy="144780"/>
              <a:chOff x="0" y="0"/>
              <a:chExt cx="147320" cy="14478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46990" y="45720"/>
                <a:ext cx="49530" cy="5207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52070">
                    <a:moveTo>
                      <a:pt x="49530" y="17780"/>
                    </a:moveTo>
                    <a:cubicBezTo>
                      <a:pt x="27940" y="52070"/>
                      <a:pt x="7620" y="45720"/>
                      <a:pt x="3810" y="38100"/>
                    </a:cubicBezTo>
                    <a:cubicBezTo>
                      <a:pt x="0" y="30480"/>
                      <a:pt x="3810" y="10160"/>
                      <a:pt x="10160" y="5080"/>
                    </a:cubicBezTo>
                    <a:cubicBezTo>
                      <a:pt x="16510" y="0"/>
                      <a:pt x="43180" y="7620"/>
                      <a:pt x="43180" y="76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55" name="Group 155"/>
            <p:cNvGrpSpPr/>
            <p:nvPr/>
          </p:nvGrpSpPr>
          <p:grpSpPr>
            <a:xfrm>
              <a:off x="23990741" y="5910812"/>
              <a:ext cx="175260" cy="231140"/>
              <a:chOff x="0" y="0"/>
              <a:chExt cx="175260" cy="23114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43180" y="46990"/>
                <a:ext cx="81280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1280" h="134620">
                    <a:moveTo>
                      <a:pt x="81280" y="34290"/>
                    </a:moveTo>
                    <a:cubicBezTo>
                      <a:pt x="45720" y="130810"/>
                      <a:pt x="26670" y="133350"/>
                      <a:pt x="19050" y="129540"/>
                    </a:cubicBezTo>
                    <a:cubicBezTo>
                      <a:pt x="11430" y="125730"/>
                      <a:pt x="6350" y="107950"/>
                      <a:pt x="8890" y="100330"/>
                    </a:cubicBezTo>
                    <a:cubicBezTo>
                      <a:pt x="10160" y="93980"/>
                      <a:pt x="20320" y="85090"/>
                      <a:pt x="26670" y="83820"/>
                    </a:cubicBezTo>
                    <a:cubicBezTo>
                      <a:pt x="33020" y="82550"/>
                      <a:pt x="44450" y="83820"/>
                      <a:pt x="49530" y="88900"/>
                    </a:cubicBezTo>
                    <a:cubicBezTo>
                      <a:pt x="54610" y="93980"/>
                      <a:pt x="59690" y="104140"/>
                      <a:pt x="58420" y="111760"/>
                    </a:cubicBezTo>
                    <a:cubicBezTo>
                      <a:pt x="57150" y="119380"/>
                      <a:pt x="45720" y="132080"/>
                      <a:pt x="38100" y="133350"/>
                    </a:cubicBezTo>
                    <a:cubicBezTo>
                      <a:pt x="29210" y="134620"/>
                      <a:pt x="11430" y="123190"/>
                      <a:pt x="7620" y="111760"/>
                    </a:cubicBezTo>
                    <a:cubicBezTo>
                      <a:pt x="0" y="91440"/>
                      <a:pt x="20320" y="27940"/>
                      <a:pt x="35560" y="12700"/>
                    </a:cubicBezTo>
                    <a:cubicBezTo>
                      <a:pt x="44450" y="3810"/>
                      <a:pt x="60960" y="0"/>
                      <a:pt x="68580" y="3810"/>
                    </a:cubicBezTo>
                    <a:cubicBezTo>
                      <a:pt x="76200" y="7620"/>
                      <a:pt x="81280" y="34290"/>
                      <a:pt x="81280" y="3429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23936131" y="5915892"/>
              <a:ext cx="189230" cy="232410"/>
              <a:chOff x="0" y="0"/>
              <a:chExt cx="189230" cy="23241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49530" y="44450"/>
                <a:ext cx="9398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39700">
                    <a:moveTo>
                      <a:pt x="88900" y="40640"/>
                    </a:moveTo>
                    <a:cubicBezTo>
                      <a:pt x="26670" y="138430"/>
                      <a:pt x="7620" y="130810"/>
                      <a:pt x="3810" y="123190"/>
                    </a:cubicBezTo>
                    <a:cubicBezTo>
                      <a:pt x="0" y="116840"/>
                      <a:pt x="5080" y="99060"/>
                      <a:pt x="10160" y="92710"/>
                    </a:cubicBezTo>
                    <a:cubicBezTo>
                      <a:pt x="15240" y="87630"/>
                      <a:pt x="26670" y="85090"/>
                      <a:pt x="33020" y="87630"/>
                    </a:cubicBezTo>
                    <a:cubicBezTo>
                      <a:pt x="40640" y="90170"/>
                      <a:pt x="52070" y="104140"/>
                      <a:pt x="52070" y="111760"/>
                    </a:cubicBezTo>
                    <a:cubicBezTo>
                      <a:pt x="52070" y="120650"/>
                      <a:pt x="40640" y="134620"/>
                      <a:pt x="33020" y="137160"/>
                    </a:cubicBezTo>
                    <a:cubicBezTo>
                      <a:pt x="26670" y="139700"/>
                      <a:pt x="15240" y="137160"/>
                      <a:pt x="10160" y="132080"/>
                    </a:cubicBezTo>
                    <a:cubicBezTo>
                      <a:pt x="5080" y="127000"/>
                      <a:pt x="1270" y="119380"/>
                      <a:pt x="1270" y="109220"/>
                    </a:cubicBezTo>
                    <a:cubicBezTo>
                      <a:pt x="2540" y="87630"/>
                      <a:pt x="29210" y="20320"/>
                      <a:pt x="49530" y="7620"/>
                    </a:cubicBezTo>
                    <a:cubicBezTo>
                      <a:pt x="60960" y="0"/>
                      <a:pt x="81280" y="0"/>
                      <a:pt x="87630" y="6350"/>
                    </a:cubicBezTo>
                    <a:cubicBezTo>
                      <a:pt x="93980" y="11430"/>
                      <a:pt x="88900" y="40640"/>
                      <a:pt x="8890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23854851" y="5937482"/>
              <a:ext cx="198120" cy="222250"/>
              <a:chOff x="0" y="0"/>
              <a:chExt cx="198120" cy="22225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46990" y="45720"/>
                <a:ext cx="104140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104140" h="128270">
                    <a:moveTo>
                      <a:pt x="100330" y="40640"/>
                    </a:moveTo>
                    <a:cubicBezTo>
                      <a:pt x="26670" y="127000"/>
                      <a:pt x="7620" y="119380"/>
                      <a:pt x="3810" y="111760"/>
                    </a:cubicBezTo>
                    <a:cubicBezTo>
                      <a:pt x="0" y="105410"/>
                      <a:pt x="5080" y="87630"/>
                      <a:pt x="10160" y="81280"/>
                    </a:cubicBezTo>
                    <a:cubicBezTo>
                      <a:pt x="15240" y="76200"/>
                      <a:pt x="26670" y="73660"/>
                      <a:pt x="33020" y="76200"/>
                    </a:cubicBezTo>
                    <a:cubicBezTo>
                      <a:pt x="40640" y="78740"/>
                      <a:pt x="52070" y="92710"/>
                      <a:pt x="52070" y="101600"/>
                    </a:cubicBezTo>
                    <a:cubicBezTo>
                      <a:pt x="52070" y="109220"/>
                      <a:pt x="40640" y="123190"/>
                      <a:pt x="33020" y="125730"/>
                    </a:cubicBezTo>
                    <a:cubicBezTo>
                      <a:pt x="26670" y="128270"/>
                      <a:pt x="15240" y="125730"/>
                      <a:pt x="10160" y="120650"/>
                    </a:cubicBezTo>
                    <a:cubicBezTo>
                      <a:pt x="5080" y="114300"/>
                      <a:pt x="1270" y="101600"/>
                      <a:pt x="3810" y="90170"/>
                    </a:cubicBezTo>
                    <a:cubicBezTo>
                      <a:pt x="8890" y="68580"/>
                      <a:pt x="44450" y="13970"/>
                      <a:pt x="64770" y="5080"/>
                    </a:cubicBezTo>
                    <a:cubicBezTo>
                      <a:pt x="76200" y="0"/>
                      <a:pt x="91440" y="1270"/>
                      <a:pt x="97790" y="7620"/>
                    </a:cubicBezTo>
                    <a:cubicBezTo>
                      <a:pt x="104140" y="13970"/>
                      <a:pt x="100330" y="40640"/>
                      <a:pt x="10033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23853581" y="5914622"/>
              <a:ext cx="167640" cy="232410"/>
              <a:chOff x="0" y="0"/>
              <a:chExt cx="167640" cy="23241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49530" y="48260"/>
                <a:ext cx="67310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134620">
                    <a:moveTo>
                      <a:pt x="67310" y="29210"/>
                    </a:moveTo>
                    <a:cubicBezTo>
                      <a:pt x="39370" y="132080"/>
                      <a:pt x="30480" y="134620"/>
                      <a:pt x="22860" y="133350"/>
                    </a:cubicBezTo>
                    <a:cubicBezTo>
                      <a:pt x="16510" y="132080"/>
                      <a:pt x="7620" y="125730"/>
                      <a:pt x="3810" y="119380"/>
                    </a:cubicBezTo>
                    <a:cubicBezTo>
                      <a:pt x="0" y="113030"/>
                      <a:pt x="0" y="101600"/>
                      <a:pt x="3810" y="95250"/>
                    </a:cubicBezTo>
                    <a:cubicBezTo>
                      <a:pt x="7620" y="88900"/>
                      <a:pt x="16510" y="83820"/>
                      <a:pt x="22860" y="82550"/>
                    </a:cubicBezTo>
                    <a:cubicBezTo>
                      <a:pt x="30480" y="81280"/>
                      <a:pt x="40640" y="86360"/>
                      <a:pt x="45720" y="91440"/>
                    </a:cubicBezTo>
                    <a:cubicBezTo>
                      <a:pt x="50800" y="96520"/>
                      <a:pt x="52070" y="107950"/>
                      <a:pt x="50800" y="114300"/>
                    </a:cubicBezTo>
                    <a:cubicBezTo>
                      <a:pt x="49530" y="120650"/>
                      <a:pt x="40640" y="129540"/>
                      <a:pt x="34290" y="132080"/>
                    </a:cubicBezTo>
                    <a:cubicBezTo>
                      <a:pt x="27940" y="134620"/>
                      <a:pt x="15240" y="132080"/>
                      <a:pt x="10160" y="128270"/>
                    </a:cubicBezTo>
                    <a:cubicBezTo>
                      <a:pt x="5080" y="124460"/>
                      <a:pt x="2540" y="116840"/>
                      <a:pt x="1270" y="106680"/>
                    </a:cubicBezTo>
                    <a:cubicBezTo>
                      <a:pt x="0" y="86360"/>
                      <a:pt x="8890" y="27940"/>
                      <a:pt x="21590" y="12700"/>
                    </a:cubicBezTo>
                    <a:cubicBezTo>
                      <a:pt x="29210" y="5080"/>
                      <a:pt x="40640" y="0"/>
                      <a:pt x="48260" y="2540"/>
                    </a:cubicBezTo>
                    <a:cubicBezTo>
                      <a:pt x="55880" y="5080"/>
                      <a:pt x="67310" y="29210"/>
                      <a:pt x="67310" y="2921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23900571" y="5927322"/>
              <a:ext cx="157480" cy="226060"/>
              <a:chOff x="0" y="0"/>
              <a:chExt cx="157480" cy="22606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44450" y="48260"/>
                <a:ext cx="62230" cy="12954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29540">
                    <a:moveTo>
                      <a:pt x="62230" y="26670"/>
                    </a:moveTo>
                    <a:cubicBezTo>
                      <a:pt x="41910" y="128270"/>
                      <a:pt x="25400" y="129540"/>
                      <a:pt x="19050" y="125730"/>
                    </a:cubicBezTo>
                    <a:cubicBezTo>
                      <a:pt x="11430" y="120650"/>
                      <a:pt x="6350" y="97790"/>
                      <a:pt x="8890" y="90170"/>
                    </a:cubicBezTo>
                    <a:cubicBezTo>
                      <a:pt x="11430" y="83820"/>
                      <a:pt x="21590" y="77470"/>
                      <a:pt x="29210" y="77470"/>
                    </a:cubicBezTo>
                    <a:cubicBezTo>
                      <a:pt x="36830" y="77470"/>
                      <a:pt x="52070" y="87630"/>
                      <a:pt x="54610" y="95250"/>
                    </a:cubicBezTo>
                    <a:cubicBezTo>
                      <a:pt x="57150" y="102870"/>
                      <a:pt x="52070" y="119380"/>
                      <a:pt x="45720" y="124460"/>
                    </a:cubicBezTo>
                    <a:cubicBezTo>
                      <a:pt x="40640" y="129540"/>
                      <a:pt x="27940" y="129540"/>
                      <a:pt x="21590" y="127000"/>
                    </a:cubicBezTo>
                    <a:cubicBezTo>
                      <a:pt x="15240" y="124460"/>
                      <a:pt x="8890" y="118110"/>
                      <a:pt x="6350" y="109220"/>
                    </a:cubicBezTo>
                    <a:cubicBezTo>
                      <a:pt x="0" y="91440"/>
                      <a:pt x="2540" y="31750"/>
                      <a:pt x="13970" y="15240"/>
                    </a:cubicBezTo>
                    <a:cubicBezTo>
                      <a:pt x="21590" y="5080"/>
                      <a:pt x="38100" y="0"/>
                      <a:pt x="45720" y="2540"/>
                    </a:cubicBezTo>
                    <a:cubicBezTo>
                      <a:pt x="53340" y="5080"/>
                      <a:pt x="62230" y="26670"/>
                      <a:pt x="6223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23845961" y="5893032"/>
              <a:ext cx="204470" cy="259080"/>
              <a:chOff x="0" y="0"/>
              <a:chExt cx="204470" cy="25908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50800" y="46990"/>
                <a:ext cx="10287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165100">
                    <a:moveTo>
                      <a:pt x="102870" y="35560"/>
                    </a:moveTo>
                    <a:cubicBezTo>
                      <a:pt x="34290" y="162560"/>
                      <a:pt x="20320" y="165100"/>
                      <a:pt x="13970" y="161290"/>
                    </a:cubicBezTo>
                    <a:cubicBezTo>
                      <a:pt x="6350" y="156210"/>
                      <a:pt x="0" y="133350"/>
                      <a:pt x="3810" y="125730"/>
                    </a:cubicBezTo>
                    <a:cubicBezTo>
                      <a:pt x="7620" y="118110"/>
                      <a:pt x="31750" y="111760"/>
                      <a:pt x="39370" y="116840"/>
                    </a:cubicBezTo>
                    <a:cubicBezTo>
                      <a:pt x="46990" y="121920"/>
                      <a:pt x="52070" y="147320"/>
                      <a:pt x="46990" y="153670"/>
                    </a:cubicBezTo>
                    <a:cubicBezTo>
                      <a:pt x="41910" y="160020"/>
                      <a:pt x="17780" y="162560"/>
                      <a:pt x="10160" y="158750"/>
                    </a:cubicBezTo>
                    <a:cubicBezTo>
                      <a:pt x="3810" y="154940"/>
                      <a:pt x="0" y="146050"/>
                      <a:pt x="0" y="135890"/>
                    </a:cubicBezTo>
                    <a:cubicBezTo>
                      <a:pt x="0" y="110490"/>
                      <a:pt x="36830" y="29210"/>
                      <a:pt x="58420" y="11430"/>
                    </a:cubicBezTo>
                    <a:cubicBezTo>
                      <a:pt x="68580" y="2540"/>
                      <a:pt x="83820" y="0"/>
                      <a:pt x="91440" y="3810"/>
                    </a:cubicBezTo>
                    <a:cubicBezTo>
                      <a:pt x="99060" y="7620"/>
                      <a:pt x="102870" y="35560"/>
                      <a:pt x="10287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23772301" y="5941292"/>
              <a:ext cx="208280" cy="226060"/>
              <a:chOff x="0" y="0"/>
              <a:chExt cx="208280" cy="22606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46990" y="46990"/>
                <a:ext cx="115570" cy="130810"/>
              </a:xfrm>
              <a:custGeom>
                <a:avLst/>
                <a:gdLst/>
                <a:ahLst/>
                <a:cxnLst/>
                <a:rect l="l" t="t" r="r" b="b"/>
                <a:pathLst>
                  <a:path w="115570" h="130810">
                    <a:moveTo>
                      <a:pt x="107950" y="44450"/>
                    </a:moveTo>
                    <a:cubicBezTo>
                      <a:pt x="21590" y="130810"/>
                      <a:pt x="7620" y="124460"/>
                      <a:pt x="3810" y="116840"/>
                    </a:cubicBezTo>
                    <a:cubicBezTo>
                      <a:pt x="0" y="109220"/>
                      <a:pt x="5080" y="86360"/>
                      <a:pt x="12700" y="81280"/>
                    </a:cubicBezTo>
                    <a:cubicBezTo>
                      <a:pt x="19050" y="76200"/>
                      <a:pt x="36830" y="80010"/>
                      <a:pt x="43180" y="85090"/>
                    </a:cubicBezTo>
                    <a:cubicBezTo>
                      <a:pt x="48260" y="90170"/>
                      <a:pt x="52070" y="101600"/>
                      <a:pt x="50800" y="107950"/>
                    </a:cubicBezTo>
                    <a:cubicBezTo>
                      <a:pt x="49530" y="115570"/>
                      <a:pt x="41910" y="124460"/>
                      <a:pt x="35560" y="127000"/>
                    </a:cubicBezTo>
                    <a:cubicBezTo>
                      <a:pt x="27940" y="129540"/>
                      <a:pt x="10160" y="125730"/>
                      <a:pt x="5080" y="119380"/>
                    </a:cubicBezTo>
                    <a:cubicBezTo>
                      <a:pt x="0" y="113030"/>
                      <a:pt x="1270" y="100330"/>
                      <a:pt x="5080" y="88900"/>
                    </a:cubicBezTo>
                    <a:cubicBezTo>
                      <a:pt x="12700" y="66040"/>
                      <a:pt x="54610" y="11430"/>
                      <a:pt x="76200" y="3810"/>
                    </a:cubicBezTo>
                    <a:cubicBezTo>
                      <a:pt x="88900" y="0"/>
                      <a:pt x="105410" y="3810"/>
                      <a:pt x="110490" y="10160"/>
                    </a:cubicBezTo>
                    <a:cubicBezTo>
                      <a:pt x="115570" y="16510"/>
                      <a:pt x="107950" y="44450"/>
                      <a:pt x="107950" y="4445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23736741" y="5915892"/>
              <a:ext cx="180340" cy="247650"/>
              <a:chOff x="0" y="0"/>
              <a:chExt cx="180340" cy="24765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44450" y="46990"/>
                <a:ext cx="8509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w="85090" h="151130">
                    <a:moveTo>
                      <a:pt x="85090" y="34290"/>
                    </a:moveTo>
                    <a:cubicBezTo>
                      <a:pt x="44450" y="146050"/>
                      <a:pt x="29210" y="151130"/>
                      <a:pt x="21590" y="148590"/>
                    </a:cubicBezTo>
                    <a:cubicBezTo>
                      <a:pt x="13970" y="146050"/>
                      <a:pt x="5080" y="127000"/>
                      <a:pt x="6350" y="118110"/>
                    </a:cubicBezTo>
                    <a:cubicBezTo>
                      <a:pt x="7620" y="110490"/>
                      <a:pt x="16510" y="102870"/>
                      <a:pt x="22860" y="100330"/>
                    </a:cubicBezTo>
                    <a:cubicBezTo>
                      <a:pt x="29210" y="97790"/>
                      <a:pt x="40640" y="100330"/>
                      <a:pt x="46990" y="104140"/>
                    </a:cubicBezTo>
                    <a:cubicBezTo>
                      <a:pt x="52070" y="107950"/>
                      <a:pt x="58420" y="118110"/>
                      <a:pt x="57150" y="125730"/>
                    </a:cubicBezTo>
                    <a:cubicBezTo>
                      <a:pt x="55880" y="133350"/>
                      <a:pt x="45720" y="148590"/>
                      <a:pt x="38100" y="149860"/>
                    </a:cubicBezTo>
                    <a:cubicBezTo>
                      <a:pt x="29210" y="151130"/>
                      <a:pt x="7620" y="138430"/>
                      <a:pt x="6350" y="129540"/>
                    </a:cubicBezTo>
                    <a:cubicBezTo>
                      <a:pt x="5080" y="120650"/>
                      <a:pt x="19050" y="101600"/>
                      <a:pt x="27940" y="99060"/>
                    </a:cubicBezTo>
                    <a:cubicBezTo>
                      <a:pt x="34290" y="96520"/>
                      <a:pt x="45720" y="102870"/>
                      <a:pt x="50800" y="107950"/>
                    </a:cubicBezTo>
                    <a:cubicBezTo>
                      <a:pt x="55880" y="113030"/>
                      <a:pt x="58420" y="124460"/>
                      <a:pt x="55880" y="130810"/>
                    </a:cubicBezTo>
                    <a:cubicBezTo>
                      <a:pt x="53340" y="138430"/>
                      <a:pt x="36830" y="151130"/>
                      <a:pt x="27940" y="149860"/>
                    </a:cubicBezTo>
                    <a:cubicBezTo>
                      <a:pt x="20320" y="149860"/>
                      <a:pt x="8890" y="140970"/>
                      <a:pt x="6350" y="129540"/>
                    </a:cubicBezTo>
                    <a:cubicBezTo>
                      <a:pt x="0" y="107950"/>
                      <a:pt x="22860" y="31750"/>
                      <a:pt x="39370" y="13970"/>
                    </a:cubicBezTo>
                    <a:cubicBezTo>
                      <a:pt x="48260" y="5080"/>
                      <a:pt x="63500" y="0"/>
                      <a:pt x="71120" y="3810"/>
                    </a:cubicBezTo>
                    <a:cubicBezTo>
                      <a:pt x="78740" y="7620"/>
                      <a:pt x="85090" y="34290"/>
                      <a:pt x="85090" y="3429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23721501" y="5910812"/>
              <a:ext cx="182880" cy="214630"/>
              <a:chOff x="0" y="0"/>
              <a:chExt cx="182880" cy="21463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46990" y="46990"/>
                <a:ext cx="85090" cy="118110"/>
              </a:xfrm>
              <a:custGeom>
                <a:avLst/>
                <a:gdLst/>
                <a:ahLst/>
                <a:cxnLst/>
                <a:rect l="l" t="t" r="r" b="b"/>
                <a:pathLst>
                  <a:path w="85090" h="118110">
                    <a:moveTo>
                      <a:pt x="85090" y="35560"/>
                    </a:moveTo>
                    <a:cubicBezTo>
                      <a:pt x="41910" y="113030"/>
                      <a:pt x="22860" y="116840"/>
                      <a:pt x="15240" y="113030"/>
                    </a:cubicBezTo>
                    <a:cubicBezTo>
                      <a:pt x="7620" y="109220"/>
                      <a:pt x="2540" y="91440"/>
                      <a:pt x="5080" y="83820"/>
                    </a:cubicBezTo>
                    <a:cubicBezTo>
                      <a:pt x="6350" y="77470"/>
                      <a:pt x="16510" y="68580"/>
                      <a:pt x="22860" y="67310"/>
                    </a:cubicBezTo>
                    <a:cubicBezTo>
                      <a:pt x="29210" y="66040"/>
                      <a:pt x="40640" y="67310"/>
                      <a:pt x="45720" y="72390"/>
                    </a:cubicBezTo>
                    <a:cubicBezTo>
                      <a:pt x="52070" y="78740"/>
                      <a:pt x="57150" y="95250"/>
                      <a:pt x="53340" y="102870"/>
                    </a:cubicBezTo>
                    <a:cubicBezTo>
                      <a:pt x="49530" y="110490"/>
                      <a:pt x="34290" y="118110"/>
                      <a:pt x="25400" y="116840"/>
                    </a:cubicBezTo>
                    <a:cubicBezTo>
                      <a:pt x="17780" y="115570"/>
                      <a:pt x="5080" y="105410"/>
                      <a:pt x="3810" y="95250"/>
                    </a:cubicBezTo>
                    <a:cubicBezTo>
                      <a:pt x="0" y="77470"/>
                      <a:pt x="25400" y="24130"/>
                      <a:pt x="41910" y="11430"/>
                    </a:cubicBezTo>
                    <a:cubicBezTo>
                      <a:pt x="50800" y="3810"/>
                      <a:pt x="66040" y="0"/>
                      <a:pt x="73660" y="3810"/>
                    </a:cubicBezTo>
                    <a:cubicBezTo>
                      <a:pt x="81280" y="7620"/>
                      <a:pt x="85090" y="35560"/>
                      <a:pt x="8509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23658001" y="5909542"/>
              <a:ext cx="190500" cy="234950"/>
              <a:chOff x="0" y="0"/>
              <a:chExt cx="190500" cy="23495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46990" y="46990"/>
                <a:ext cx="92710" cy="138430"/>
              </a:xfrm>
              <a:custGeom>
                <a:avLst/>
                <a:gdLst/>
                <a:ahLst/>
                <a:cxnLst/>
                <a:rect l="l" t="t" r="r" b="b"/>
                <a:pathLst>
                  <a:path w="92710" h="138430">
                    <a:moveTo>
                      <a:pt x="92710" y="40640"/>
                    </a:moveTo>
                    <a:cubicBezTo>
                      <a:pt x="33020" y="138430"/>
                      <a:pt x="19050" y="135890"/>
                      <a:pt x="12700" y="130810"/>
                    </a:cubicBezTo>
                    <a:cubicBezTo>
                      <a:pt x="7620" y="127000"/>
                      <a:pt x="3810" y="115570"/>
                      <a:pt x="5080" y="107950"/>
                    </a:cubicBezTo>
                    <a:cubicBezTo>
                      <a:pt x="6350" y="100330"/>
                      <a:pt x="19050" y="87630"/>
                      <a:pt x="26670" y="86360"/>
                    </a:cubicBezTo>
                    <a:cubicBezTo>
                      <a:pt x="33020" y="85090"/>
                      <a:pt x="43180" y="90170"/>
                      <a:pt x="48260" y="95250"/>
                    </a:cubicBezTo>
                    <a:cubicBezTo>
                      <a:pt x="53340" y="100330"/>
                      <a:pt x="57150" y="111760"/>
                      <a:pt x="54610" y="118110"/>
                    </a:cubicBezTo>
                    <a:cubicBezTo>
                      <a:pt x="52070" y="125730"/>
                      <a:pt x="38100" y="137160"/>
                      <a:pt x="30480" y="137160"/>
                    </a:cubicBezTo>
                    <a:cubicBezTo>
                      <a:pt x="21590" y="137160"/>
                      <a:pt x="6350" y="123190"/>
                      <a:pt x="3810" y="110490"/>
                    </a:cubicBezTo>
                    <a:cubicBezTo>
                      <a:pt x="0" y="88900"/>
                      <a:pt x="34290" y="24130"/>
                      <a:pt x="52070" y="10160"/>
                    </a:cubicBezTo>
                    <a:cubicBezTo>
                      <a:pt x="60960" y="2540"/>
                      <a:pt x="74930" y="0"/>
                      <a:pt x="81280" y="3810"/>
                    </a:cubicBezTo>
                    <a:cubicBezTo>
                      <a:pt x="88900" y="8890"/>
                      <a:pt x="92710" y="40640"/>
                      <a:pt x="9271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23644031" y="5905732"/>
              <a:ext cx="187960" cy="240030"/>
              <a:chOff x="0" y="0"/>
              <a:chExt cx="187960" cy="24003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48260" y="45720"/>
                <a:ext cx="8890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46050">
                    <a:moveTo>
                      <a:pt x="88900" y="36830"/>
                    </a:moveTo>
                    <a:cubicBezTo>
                      <a:pt x="36830" y="142240"/>
                      <a:pt x="29210" y="144780"/>
                      <a:pt x="21590" y="143510"/>
                    </a:cubicBezTo>
                    <a:cubicBezTo>
                      <a:pt x="15240" y="142240"/>
                      <a:pt x="5080" y="135890"/>
                      <a:pt x="2540" y="129540"/>
                    </a:cubicBezTo>
                    <a:cubicBezTo>
                      <a:pt x="0" y="123190"/>
                      <a:pt x="0" y="111760"/>
                      <a:pt x="3810" y="105410"/>
                    </a:cubicBezTo>
                    <a:cubicBezTo>
                      <a:pt x="7620" y="99060"/>
                      <a:pt x="16510" y="92710"/>
                      <a:pt x="24130" y="92710"/>
                    </a:cubicBezTo>
                    <a:cubicBezTo>
                      <a:pt x="30480" y="92710"/>
                      <a:pt x="41910" y="97790"/>
                      <a:pt x="45720" y="102870"/>
                    </a:cubicBezTo>
                    <a:cubicBezTo>
                      <a:pt x="49530" y="107950"/>
                      <a:pt x="52070" y="119380"/>
                      <a:pt x="49530" y="125730"/>
                    </a:cubicBezTo>
                    <a:cubicBezTo>
                      <a:pt x="46990" y="132080"/>
                      <a:pt x="39370" y="140970"/>
                      <a:pt x="33020" y="143510"/>
                    </a:cubicBezTo>
                    <a:cubicBezTo>
                      <a:pt x="26670" y="146050"/>
                      <a:pt x="13970" y="143510"/>
                      <a:pt x="8890" y="138430"/>
                    </a:cubicBezTo>
                    <a:cubicBezTo>
                      <a:pt x="2540" y="132080"/>
                      <a:pt x="1270" y="120650"/>
                      <a:pt x="2540" y="107950"/>
                    </a:cubicBezTo>
                    <a:cubicBezTo>
                      <a:pt x="5080" y="83820"/>
                      <a:pt x="31750" y="17780"/>
                      <a:pt x="49530" y="6350"/>
                    </a:cubicBezTo>
                    <a:cubicBezTo>
                      <a:pt x="58420" y="0"/>
                      <a:pt x="72390" y="0"/>
                      <a:pt x="78740" y="5080"/>
                    </a:cubicBezTo>
                    <a:cubicBezTo>
                      <a:pt x="86360" y="10160"/>
                      <a:pt x="88900" y="36830"/>
                      <a:pt x="88900" y="3683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23581801" y="5923512"/>
              <a:ext cx="205740" cy="219710"/>
              <a:chOff x="0" y="0"/>
              <a:chExt cx="205740" cy="21971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48260" y="46990"/>
                <a:ext cx="107950" cy="12446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24460">
                    <a:moveTo>
                      <a:pt x="106680" y="39370"/>
                    </a:moveTo>
                    <a:cubicBezTo>
                      <a:pt x="27940" y="123190"/>
                      <a:pt x="8890" y="116840"/>
                      <a:pt x="3810" y="110490"/>
                    </a:cubicBezTo>
                    <a:cubicBezTo>
                      <a:pt x="0" y="105410"/>
                      <a:pt x="0" y="92710"/>
                      <a:pt x="3810" y="86360"/>
                    </a:cubicBezTo>
                    <a:cubicBezTo>
                      <a:pt x="7620" y="80010"/>
                      <a:pt x="16510" y="73660"/>
                      <a:pt x="22860" y="72390"/>
                    </a:cubicBezTo>
                    <a:cubicBezTo>
                      <a:pt x="30480" y="71120"/>
                      <a:pt x="41910" y="74930"/>
                      <a:pt x="45720" y="80010"/>
                    </a:cubicBezTo>
                    <a:cubicBezTo>
                      <a:pt x="50800" y="86360"/>
                      <a:pt x="52070" y="104140"/>
                      <a:pt x="48260" y="110490"/>
                    </a:cubicBezTo>
                    <a:cubicBezTo>
                      <a:pt x="44450" y="118110"/>
                      <a:pt x="26670" y="124460"/>
                      <a:pt x="19050" y="121920"/>
                    </a:cubicBezTo>
                    <a:cubicBezTo>
                      <a:pt x="11430" y="119380"/>
                      <a:pt x="1270" y="101600"/>
                      <a:pt x="2540" y="88900"/>
                    </a:cubicBezTo>
                    <a:cubicBezTo>
                      <a:pt x="5080" y="66040"/>
                      <a:pt x="53340" y="12700"/>
                      <a:pt x="73660" y="3810"/>
                    </a:cubicBezTo>
                    <a:cubicBezTo>
                      <a:pt x="83820" y="0"/>
                      <a:pt x="96520" y="1270"/>
                      <a:pt x="101600" y="6350"/>
                    </a:cubicBezTo>
                    <a:cubicBezTo>
                      <a:pt x="107950" y="12700"/>
                      <a:pt x="106680" y="39370"/>
                      <a:pt x="10668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23533541" y="5923512"/>
              <a:ext cx="195580" cy="234950"/>
              <a:chOff x="0" y="0"/>
              <a:chExt cx="195580" cy="23495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48260" y="46990"/>
                <a:ext cx="96520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96520" h="140970">
                    <a:moveTo>
                      <a:pt x="96520" y="35560"/>
                    </a:moveTo>
                    <a:cubicBezTo>
                      <a:pt x="30480" y="138430"/>
                      <a:pt x="10160" y="133350"/>
                      <a:pt x="5080" y="127000"/>
                    </a:cubicBezTo>
                    <a:cubicBezTo>
                      <a:pt x="0" y="120650"/>
                      <a:pt x="2540" y="102870"/>
                      <a:pt x="7620" y="96520"/>
                    </a:cubicBezTo>
                    <a:cubicBezTo>
                      <a:pt x="11430" y="90170"/>
                      <a:pt x="22860" y="86360"/>
                      <a:pt x="30480" y="87630"/>
                    </a:cubicBezTo>
                    <a:cubicBezTo>
                      <a:pt x="38100" y="88900"/>
                      <a:pt x="50800" y="101600"/>
                      <a:pt x="52070" y="109220"/>
                    </a:cubicBezTo>
                    <a:cubicBezTo>
                      <a:pt x="53340" y="118110"/>
                      <a:pt x="44450" y="133350"/>
                      <a:pt x="36830" y="137160"/>
                    </a:cubicBezTo>
                    <a:cubicBezTo>
                      <a:pt x="30480" y="140970"/>
                      <a:pt x="17780" y="138430"/>
                      <a:pt x="12700" y="134620"/>
                    </a:cubicBezTo>
                    <a:cubicBezTo>
                      <a:pt x="6350" y="129540"/>
                      <a:pt x="1270" y="118110"/>
                      <a:pt x="2540" y="106680"/>
                    </a:cubicBezTo>
                    <a:cubicBezTo>
                      <a:pt x="3810" y="83820"/>
                      <a:pt x="36830" y="19050"/>
                      <a:pt x="55880" y="6350"/>
                    </a:cubicBezTo>
                    <a:cubicBezTo>
                      <a:pt x="64770" y="0"/>
                      <a:pt x="78740" y="0"/>
                      <a:pt x="85090" y="3810"/>
                    </a:cubicBezTo>
                    <a:cubicBezTo>
                      <a:pt x="92710" y="8890"/>
                      <a:pt x="96520" y="35560"/>
                      <a:pt x="9652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23472581" y="5914622"/>
              <a:ext cx="205740" cy="228600"/>
              <a:chOff x="0" y="0"/>
              <a:chExt cx="205740" cy="2286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49530" y="44450"/>
                <a:ext cx="107950" cy="13589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35890">
                    <a:moveTo>
                      <a:pt x="105410" y="39370"/>
                    </a:moveTo>
                    <a:cubicBezTo>
                      <a:pt x="29210" y="133350"/>
                      <a:pt x="11430" y="129540"/>
                      <a:pt x="5080" y="123190"/>
                    </a:cubicBezTo>
                    <a:cubicBezTo>
                      <a:pt x="0" y="118110"/>
                      <a:pt x="0" y="105410"/>
                      <a:pt x="2540" y="99060"/>
                    </a:cubicBezTo>
                    <a:cubicBezTo>
                      <a:pt x="6350" y="91440"/>
                      <a:pt x="20320" y="82550"/>
                      <a:pt x="27940" y="82550"/>
                    </a:cubicBezTo>
                    <a:cubicBezTo>
                      <a:pt x="35560" y="82550"/>
                      <a:pt x="44450" y="88900"/>
                      <a:pt x="48260" y="95250"/>
                    </a:cubicBezTo>
                    <a:cubicBezTo>
                      <a:pt x="52070" y="101600"/>
                      <a:pt x="52070" y="113030"/>
                      <a:pt x="48260" y="119380"/>
                    </a:cubicBezTo>
                    <a:cubicBezTo>
                      <a:pt x="44450" y="125730"/>
                      <a:pt x="29210" y="135890"/>
                      <a:pt x="21590" y="133350"/>
                    </a:cubicBezTo>
                    <a:cubicBezTo>
                      <a:pt x="12700" y="130810"/>
                      <a:pt x="1270" y="114300"/>
                      <a:pt x="1270" y="101600"/>
                    </a:cubicBezTo>
                    <a:cubicBezTo>
                      <a:pt x="1270" y="78740"/>
                      <a:pt x="45720" y="17780"/>
                      <a:pt x="67310" y="6350"/>
                    </a:cubicBezTo>
                    <a:cubicBezTo>
                      <a:pt x="78740" y="0"/>
                      <a:pt x="95250" y="1270"/>
                      <a:pt x="101600" y="6350"/>
                    </a:cubicBezTo>
                    <a:cubicBezTo>
                      <a:pt x="107950" y="11430"/>
                      <a:pt x="105410" y="39370"/>
                      <a:pt x="10541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23415431" y="5912082"/>
              <a:ext cx="198120" cy="236220"/>
              <a:chOff x="0" y="0"/>
              <a:chExt cx="198120" cy="23622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49530" y="45720"/>
                <a:ext cx="97790" cy="142240"/>
              </a:xfrm>
              <a:custGeom>
                <a:avLst/>
                <a:gdLst/>
                <a:ahLst/>
                <a:cxnLst/>
                <a:rect l="l" t="t" r="r" b="b"/>
                <a:pathLst>
                  <a:path w="97790" h="142240">
                    <a:moveTo>
                      <a:pt x="97790" y="36830"/>
                    </a:moveTo>
                    <a:cubicBezTo>
                      <a:pt x="34290" y="139700"/>
                      <a:pt x="15240" y="138430"/>
                      <a:pt x="8890" y="133350"/>
                    </a:cubicBezTo>
                    <a:cubicBezTo>
                      <a:pt x="3810" y="129540"/>
                      <a:pt x="1270" y="118110"/>
                      <a:pt x="2540" y="110490"/>
                    </a:cubicBezTo>
                    <a:cubicBezTo>
                      <a:pt x="3810" y="104140"/>
                      <a:pt x="10160" y="93980"/>
                      <a:pt x="16510" y="91440"/>
                    </a:cubicBezTo>
                    <a:cubicBezTo>
                      <a:pt x="24130" y="88900"/>
                      <a:pt x="41910" y="92710"/>
                      <a:pt x="46990" y="99060"/>
                    </a:cubicBezTo>
                    <a:cubicBezTo>
                      <a:pt x="52070" y="104140"/>
                      <a:pt x="54610" y="116840"/>
                      <a:pt x="50800" y="123190"/>
                    </a:cubicBezTo>
                    <a:cubicBezTo>
                      <a:pt x="46990" y="130810"/>
                      <a:pt x="26670" y="142240"/>
                      <a:pt x="17780" y="139700"/>
                    </a:cubicBezTo>
                    <a:cubicBezTo>
                      <a:pt x="10160" y="137160"/>
                      <a:pt x="1270" y="124460"/>
                      <a:pt x="1270" y="113030"/>
                    </a:cubicBezTo>
                    <a:cubicBezTo>
                      <a:pt x="0" y="90170"/>
                      <a:pt x="35560" y="24130"/>
                      <a:pt x="54610" y="10160"/>
                    </a:cubicBezTo>
                    <a:cubicBezTo>
                      <a:pt x="64770" y="2540"/>
                      <a:pt x="80010" y="0"/>
                      <a:pt x="87630" y="5080"/>
                    </a:cubicBezTo>
                    <a:cubicBezTo>
                      <a:pt x="95250" y="10160"/>
                      <a:pt x="97790" y="36830"/>
                      <a:pt x="97790" y="3683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23350661" y="5933672"/>
              <a:ext cx="201930" cy="243840"/>
              <a:chOff x="0" y="0"/>
              <a:chExt cx="201930" cy="24384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49530" y="46990"/>
                <a:ext cx="101600" cy="147320"/>
              </a:xfrm>
              <a:custGeom>
                <a:avLst/>
                <a:gdLst/>
                <a:ahLst/>
                <a:cxnLst/>
                <a:rect l="l" t="t" r="r" b="b"/>
                <a:pathLst>
                  <a:path w="101600" h="147320">
                    <a:moveTo>
                      <a:pt x="101600" y="40640"/>
                    </a:moveTo>
                    <a:cubicBezTo>
                      <a:pt x="33020" y="146050"/>
                      <a:pt x="20320" y="146050"/>
                      <a:pt x="12700" y="142240"/>
                    </a:cubicBezTo>
                    <a:cubicBezTo>
                      <a:pt x="6350" y="138430"/>
                      <a:pt x="1270" y="128270"/>
                      <a:pt x="1270" y="120650"/>
                    </a:cubicBezTo>
                    <a:cubicBezTo>
                      <a:pt x="1270" y="113030"/>
                      <a:pt x="11430" y="99060"/>
                      <a:pt x="19050" y="96520"/>
                    </a:cubicBezTo>
                    <a:cubicBezTo>
                      <a:pt x="25400" y="93980"/>
                      <a:pt x="38100" y="95250"/>
                      <a:pt x="43180" y="100330"/>
                    </a:cubicBezTo>
                    <a:cubicBezTo>
                      <a:pt x="49530" y="105410"/>
                      <a:pt x="53340" y="123190"/>
                      <a:pt x="49530" y="130810"/>
                    </a:cubicBezTo>
                    <a:cubicBezTo>
                      <a:pt x="45720" y="138430"/>
                      <a:pt x="30480" y="147320"/>
                      <a:pt x="22860" y="146050"/>
                    </a:cubicBezTo>
                    <a:cubicBezTo>
                      <a:pt x="13970" y="144780"/>
                      <a:pt x="2540" y="129540"/>
                      <a:pt x="1270" y="115570"/>
                    </a:cubicBezTo>
                    <a:cubicBezTo>
                      <a:pt x="0" y="91440"/>
                      <a:pt x="40640" y="24130"/>
                      <a:pt x="59690" y="10160"/>
                    </a:cubicBezTo>
                    <a:cubicBezTo>
                      <a:pt x="69850" y="2540"/>
                      <a:pt x="82550" y="0"/>
                      <a:pt x="88900" y="3810"/>
                    </a:cubicBezTo>
                    <a:cubicBezTo>
                      <a:pt x="96520" y="7620"/>
                      <a:pt x="101600" y="40640"/>
                      <a:pt x="10160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23288431" y="5928592"/>
              <a:ext cx="186690" cy="227330"/>
              <a:chOff x="0" y="0"/>
              <a:chExt cx="186690" cy="22733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49530" y="46990"/>
                <a:ext cx="86360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6360" h="134620">
                    <a:moveTo>
                      <a:pt x="86360" y="35560"/>
                    </a:moveTo>
                    <a:cubicBezTo>
                      <a:pt x="31750" y="134620"/>
                      <a:pt x="15240" y="133350"/>
                      <a:pt x="10160" y="127000"/>
                    </a:cubicBezTo>
                    <a:cubicBezTo>
                      <a:pt x="3810" y="120650"/>
                      <a:pt x="3810" y="96520"/>
                      <a:pt x="8890" y="90170"/>
                    </a:cubicBezTo>
                    <a:cubicBezTo>
                      <a:pt x="13970" y="83820"/>
                      <a:pt x="31750" y="82550"/>
                      <a:pt x="39370" y="86360"/>
                    </a:cubicBezTo>
                    <a:cubicBezTo>
                      <a:pt x="45720" y="88900"/>
                      <a:pt x="52070" y="99060"/>
                      <a:pt x="52070" y="106680"/>
                    </a:cubicBezTo>
                    <a:cubicBezTo>
                      <a:pt x="52070" y="113030"/>
                      <a:pt x="49530" y="124460"/>
                      <a:pt x="43180" y="128270"/>
                    </a:cubicBezTo>
                    <a:cubicBezTo>
                      <a:pt x="36830" y="133350"/>
                      <a:pt x="20320" y="133350"/>
                      <a:pt x="12700" y="129540"/>
                    </a:cubicBezTo>
                    <a:cubicBezTo>
                      <a:pt x="6350" y="125730"/>
                      <a:pt x="1270" y="118110"/>
                      <a:pt x="1270" y="107950"/>
                    </a:cubicBezTo>
                    <a:cubicBezTo>
                      <a:pt x="0" y="86360"/>
                      <a:pt x="27940" y="20320"/>
                      <a:pt x="45720" y="7620"/>
                    </a:cubicBezTo>
                    <a:cubicBezTo>
                      <a:pt x="54610" y="1270"/>
                      <a:pt x="67310" y="0"/>
                      <a:pt x="73660" y="3810"/>
                    </a:cubicBezTo>
                    <a:cubicBezTo>
                      <a:pt x="81280" y="7620"/>
                      <a:pt x="86360" y="35560"/>
                      <a:pt x="8636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23254141" y="5923512"/>
              <a:ext cx="181610" cy="201930"/>
              <a:chOff x="0" y="0"/>
              <a:chExt cx="181610" cy="20193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48260" y="45720"/>
                <a:ext cx="86360" cy="106680"/>
              </a:xfrm>
              <a:custGeom>
                <a:avLst/>
                <a:gdLst/>
                <a:ahLst/>
                <a:cxnLst/>
                <a:rect l="l" t="t" r="r" b="b"/>
                <a:pathLst>
                  <a:path w="86360" h="106680">
                    <a:moveTo>
                      <a:pt x="82550" y="40640"/>
                    </a:moveTo>
                    <a:cubicBezTo>
                      <a:pt x="27940" y="106680"/>
                      <a:pt x="13970" y="101600"/>
                      <a:pt x="7620" y="96520"/>
                    </a:cubicBezTo>
                    <a:cubicBezTo>
                      <a:pt x="2540" y="91440"/>
                      <a:pt x="1270" y="80010"/>
                      <a:pt x="2540" y="73660"/>
                    </a:cubicBezTo>
                    <a:cubicBezTo>
                      <a:pt x="3810" y="67310"/>
                      <a:pt x="11430" y="57150"/>
                      <a:pt x="19050" y="55880"/>
                    </a:cubicBezTo>
                    <a:cubicBezTo>
                      <a:pt x="26670" y="53340"/>
                      <a:pt x="43180" y="58420"/>
                      <a:pt x="48260" y="64770"/>
                    </a:cubicBezTo>
                    <a:cubicBezTo>
                      <a:pt x="53340" y="69850"/>
                      <a:pt x="53340" y="82550"/>
                      <a:pt x="50800" y="88900"/>
                    </a:cubicBezTo>
                    <a:cubicBezTo>
                      <a:pt x="46990" y="96520"/>
                      <a:pt x="33020" y="106680"/>
                      <a:pt x="25400" y="105410"/>
                    </a:cubicBezTo>
                    <a:cubicBezTo>
                      <a:pt x="17780" y="104140"/>
                      <a:pt x="3810" y="93980"/>
                      <a:pt x="2540" y="83820"/>
                    </a:cubicBezTo>
                    <a:cubicBezTo>
                      <a:pt x="0" y="66040"/>
                      <a:pt x="31750" y="12700"/>
                      <a:pt x="48260" y="5080"/>
                    </a:cubicBezTo>
                    <a:cubicBezTo>
                      <a:pt x="58420" y="0"/>
                      <a:pt x="76200" y="5080"/>
                      <a:pt x="81280" y="11430"/>
                    </a:cubicBezTo>
                    <a:cubicBezTo>
                      <a:pt x="86360" y="17780"/>
                      <a:pt x="82550" y="40640"/>
                      <a:pt x="82550" y="4064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23194451" y="5909542"/>
              <a:ext cx="194310" cy="233680"/>
              <a:chOff x="0" y="0"/>
              <a:chExt cx="194310" cy="23368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46990" y="46990"/>
                <a:ext cx="96520" cy="138430"/>
              </a:xfrm>
              <a:custGeom>
                <a:avLst/>
                <a:gdLst/>
                <a:ahLst/>
                <a:cxnLst/>
                <a:rect l="l" t="t" r="r" b="b"/>
                <a:pathLst>
                  <a:path w="96520" h="138430">
                    <a:moveTo>
                      <a:pt x="96520" y="39370"/>
                    </a:moveTo>
                    <a:cubicBezTo>
                      <a:pt x="27940" y="137160"/>
                      <a:pt x="8890" y="129540"/>
                      <a:pt x="3810" y="121920"/>
                    </a:cubicBezTo>
                    <a:cubicBezTo>
                      <a:pt x="0" y="115570"/>
                      <a:pt x="3810" y="97790"/>
                      <a:pt x="10160" y="91440"/>
                    </a:cubicBezTo>
                    <a:cubicBezTo>
                      <a:pt x="15240" y="86360"/>
                      <a:pt x="27940" y="83820"/>
                      <a:pt x="34290" y="86360"/>
                    </a:cubicBezTo>
                    <a:cubicBezTo>
                      <a:pt x="41910" y="88900"/>
                      <a:pt x="52070" y="102870"/>
                      <a:pt x="52070" y="110490"/>
                    </a:cubicBezTo>
                    <a:cubicBezTo>
                      <a:pt x="52070" y="119380"/>
                      <a:pt x="41910" y="133350"/>
                      <a:pt x="34290" y="135890"/>
                    </a:cubicBezTo>
                    <a:cubicBezTo>
                      <a:pt x="27940" y="138430"/>
                      <a:pt x="15240" y="134620"/>
                      <a:pt x="10160" y="129540"/>
                    </a:cubicBezTo>
                    <a:cubicBezTo>
                      <a:pt x="5080" y="123190"/>
                      <a:pt x="2540" y="111760"/>
                      <a:pt x="3810" y="100330"/>
                    </a:cubicBezTo>
                    <a:cubicBezTo>
                      <a:pt x="7620" y="77470"/>
                      <a:pt x="38100" y="22860"/>
                      <a:pt x="55880" y="10160"/>
                    </a:cubicBezTo>
                    <a:cubicBezTo>
                      <a:pt x="64770" y="3810"/>
                      <a:pt x="77470" y="0"/>
                      <a:pt x="83820" y="3810"/>
                    </a:cubicBezTo>
                    <a:cubicBezTo>
                      <a:pt x="91440" y="7620"/>
                      <a:pt x="96520" y="39370"/>
                      <a:pt x="9652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23151271" y="5931132"/>
              <a:ext cx="189230" cy="219710"/>
              <a:chOff x="0" y="0"/>
              <a:chExt cx="189230" cy="21971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48260" y="45720"/>
                <a:ext cx="90170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128270">
                    <a:moveTo>
                      <a:pt x="90170" y="38100"/>
                    </a:moveTo>
                    <a:cubicBezTo>
                      <a:pt x="27940" y="128270"/>
                      <a:pt x="8890" y="120650"/>
                      <a:pt x="3810" y="113030"/>
                    </a:cubicBezTo>
                    <a:cubicBezTo>
                      <a:pt x="0" y="106680"/>
                      <a:pt x="3810" y="88900"/>
                      <a:pt x="8890" y="82550"/>
                    </a:cubicBezTo>
                    <a:cubicBezTo>
                      <a:pt x="13970" y="77470"/>
                      <a:pt x="25400" y="73660"/>
                      <a:pt x="31750" y="76200"/>
                    </a:cubicBezTo>
                    <a:cubicBezTo>
                      <a:pt x="39370" y="78740"/>
                      <a:pt x="50800" y="92710"/>
                      <a:pt x="52070" y="100330"/>
                    </a:cubicBezTo>
                    <a:cubicBezTo>
                      <a:pt x="53340" y="107950"/>
                      <a:pt x="48260" y="118110"/>
                      <a:pt x="41910" y="121920"/>
                    </a:cubicBezTo>
                    <a:cubicBezTo>
                      <a:pt x="34290" y="127000"/>
                      <a:pt x="16510" y="127000"/>
                      <a:pt x="10160" y="121920"/>
                    </a:cubicBezTo>
                    <a:cubicBezTo>
                      <a:pt x="3810" y="116840"/>
                      <a:pt x="1270" y="104140"/>
                      <a:pt x="2540" y="92710"/>
                    </a:cubicBezTo>
                    <a:cubicBezTo>
                      <a:pt x="5080" y="71120"/>
                      <a:pt x="30480" y="19050"/>
                      <a:pt x="48260" y="7620"/>
                    </a:cubicBezTo>
                    <a:cubicBezTo>
                      <a:pt x="58420" y="1270"/>
                      <a:pt x="76200" y="0"/>
                      <a:pt x="82550" y="5080"/>
                    </a:cubicBezTo>
                    <a:cubicBezTo>
                      <a:pt x="88900" y="10160"/>
                      <a:pt x="90170" y="38100"/>
                      <a:pt x="90170" y="3810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23082691" y="5905732"/>
              <a:ext cx="185420" cy="255270"/>
              <a:chOff x="0" y="0"/>
              <a:chExt cx="185420" cy="25527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43180" y="46990"/>
                <a:ext cx="9144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1440" h="158750">
                    <a:moveTo>
                      <a:pt x="91440" y="35560"/>
                    </a:moveTo>
                    <a:cubicBezTo>
                      <a:pt x="44450" y="153670"/>
                      <a:pt x="25400" y="157480"/>
                      <a:pt x="17780" y="152400"/>
                    </a:cubicBezTo>
                    <a:cubicBezTo>
                      <a:pt x="11430" y="148590"/>
                      <a:pt x="6350" y="130810"/>
                      <a:pt x="8890" y="123190"/>
                    </a:cubicBezTo>
                    <a:cubicBezTo>
                      <a:pt x="10160" y="115570"/>
                      <a:pt x="20320" y="107950"/>
                      <a:pt x="26670" y="106680"/>
                    </a:cubicBezTo>
                    <a:cubicBezTo>
                      <a:pt x="33020" y="105410"/>
                      <a:pt x="44450" y="107950"/>
                      <a:pt x="49530" y="113030"/>
                    </a:cubicBezTo>
                    <a:cubicBezTo>
                      <a:pt x="54610" y="118110"/>
                      <a:pt x="59690" y="128270"/>
                      <a:pt x="58420" y="134620"/>
                    </a:cubicBezTo>
                    <a:cubicBezTo>
                      <a:pt x="57150" y="142240"/>
                      <a:pt x="44450" y="157480"/>
                      <a:pt x="36830" y="157480"/>
                    </a:cubicBezTo>
                    <a:cubicBezTo>
                      <a:pt x="27940" y="158750"/>
                      <a:pt x="11430" y="147320"/>
                      <a:pt x="7620" y="134620"/>
                    </a:cubicBezTo>
                    <a:cubicBezTo>
                      <a:pt x="0" y="111760"/>
                      <a:pt x="25400" y="34290"/>
                      <a:pt x="44450" y="15240"/>
                    </a:cubicBezTo>
                    <a:cubicBezTo>
                      <a:pt x="54610" y="5080"/>
                      <a:pt x="73660" y="0"/>
                      <a:pt x="81280" y="3810"/>
                    </a:cubicBezTo>
                    <a:cubicBezTo>
                      <a:pt x="88900" y="7620"/>
                      <a:pt x="91440" y="35560"/>
                      <a:pt x="9144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23025541" y="5929862"/>
              <a:ext cx="187960" cy="224790"/>
              <a:chOff x="0" y="0"/>
              <a:chExt cx="187960" cy="2247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49530" y="46990"/>
                <a:ext cx="87630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87630" h="128270">
                    <a:moveTo>
                      <a:pt x="87630" y="35560"/>
                    </a:moveTo>
                    <a:cubicBezTo>
                      <a:pt x="36830" y="127000"/>
                      <a:pt x="27940" y="128270"/>
                      <a:pt x="21590" y="127000"/>
                    </a:cubicBezTo>
                    <a:cubicBezTo>
                      <a:pt x="13970" y="125730"/>
                      <a:pt x="5080" y="118110"/>
                      <a:pt x="2540" y="111760"/>
                    </a:cubicBezTo>
                    <a:cubicBezTo>
                      <a:pt x="0" y="105410"/>
                      <a:pt x="2540" y="93980"/>
                      <a:pt x="6350" y="87630"/>
                    </a:cubicBezTo>
                    <a:cubicBezTo>
                      <a:pt x="10160" y="81280"/>
                      <a:pt x="20320" y="76200"/>
                      <a:pt x="26670" y="76200"/>
                    </a:cubicBezTo>
                    <a:cubicBezTo>
                      <a:pt x="34290" y="76200"/>
                      <a:pt x="44450" y="81280"/>
                      <a:pt x="48260" y="87630"/>
                    </a:cubicBezTo>
                    <a:cubicBezTo>
                      <a:pt x="52070" y="93980"/>
                      <a:pt x="53340" y="105410"/>
                      <a:pt x="50800" y="111760"/>
                    </a:cubicBezTo>
                    <a:cubicBezTo>
                      <a:pt x="48260" y="118110"/>
                      <a:pt x="39370" y="125730"/>
                      <a:pt x="31750" y="127000"/>
                    </a:cubicBezTo>
                    <a:cubicBezTo>
                      <a:pt x="25400" y="128270"/>
                      <a:pt x="13970" y="125730"/>
                      <a:pt x="8890" y="120650"/>
                    </a:cubicBezTo>
                    <a:cubicBezTo>
                      <a:pt x="3810" y="115570"/>
                      <a:pt x="0" y="107950"/>
                      <a:pt x="1270" y="97790"/>
                    </a:cubicBezTo>
                    <a:cubicBezTo>
                      <a:pt x="2540" y="77470"/>
                      <a:pt x="26670" y="22860"/>
                      <a:pt x="44450" y="10160"/>
                    </a:cubicBezTo>
                    <a:cubicBezTo>
                      <a:pt x="54610" y="2540"/>
                      <a:pt x="69850" y="0"/>
                      <a:pt x="77470" y="3810"/>
                    </a:cubicBezTo>
                    <a:cubicBezTo>
                      <a:pt x="85090" y="7620"/>
                      <a:pt x="87630" y="35560"/>
                      <a:pt x="8763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22968391" y="5917162"/>
              <a:ext cx="193040" cy="219710"/>
              <a:chOff x="0" y="0"/>
              <a:chExt cx="193040" cy="21971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48260" y="45720"/>
                <a:ext cx="99060" cy="124460"/>
              </a:xfrm>
              <a:custGeom>
                <a:avLst/>
                <a:gdLst/>
                <a:ahLst/>
                <a:cxnLst/>
                <a:rect l="l" t="t" r="r" b="b"/>
                <a:pathLst>
                  <a:path w="99060" h="124460">
                    <a:moveTo>
                      <a:pt x="92710" y="45720"/>
                    </a:moveTo>
                    <a:cubicBezTo>
                      <a:pt x="33020" y="123190"/>
                      <a:pt x="24130" y="124460"/>
                      <a:pt x="17780" y="121920"/>
                    </a:cubicBezTo>
                    <a:cubicBezTo>
                      <a:pt x="11430" y="119380"/>
                      <a:pt x="3810" y="110490"/>
                      <a:pt x="2540" y="102870"/>
                    </a:cubicBezTo>
                    <a:cubicBezTo>
                      <a:pt x="1270" y="96520"/>
                      <a:pt x="3810" y="85090"/>
                      <a:pt x="8890" y="80010"/>
                    </a:cubicBezTo>
                    <a:cubicBezTo>
                      <a:pt x="13970" y="74930"/>
                      <a:pt x="24130" y="71120"/>
                      <a:pt x="30480" y="72390"/>
                    </a:cubicBezTo>
                    <a:cubicBezTo>
                      <a:pt x="36830" y="73660"/>
                      <a:pt x="46990" y="80010"/>
                      <a:pt x="49530" y="86360"/>
                    </a:cubicBezTo>
                    <a:cubicBezTo>
                      <a:pt x="52070" y="92710"/>
                      <a:pt x="52070" y="104140"/>
                      <a:pt x="48260" y="110490"/>
                    </a:cubicBezTo>
                    <a:cubicBezTo>
                      <a:pt x="44450" y="116840"/>
                      <a:pt x="35560" y="123190"/>
                      <a:pt x="27940" y="123190"/>
                    </a:cubicBezTo>
                    <a:cubicBezTo>
                      <a:pt x="21590" y="123190"/>
                      <a:pt x="10160" y="118110"/>
                      <a:pt x="6350" y="113030"/>
                    </a:cubicBezTo>
                    <a:cubicBezTo>
                      <a:pt x="2540" y="107950"/>
                      <a:pt x="0" y="99060"/>
                      <a:pt x="2540" y="90170"/>
                    </a:cubicBezTo>
                    <a:cubicBezTo>
                      <a:pt x="6350" y="69850"/>
                      <a:pt x="41910" y="12700"/>
                      <a:pt x="60960" y="5080"/>
                    </a:cubicBezTo>
                    <a:cubicBezTo>
                      <a:pt x="72390" y="0"/>
                      <a:pt x="88900" y="5080"/>
                      <a:pt x="93980" y="11430"/>
                    </a:cubicBezTo>
                    <a:cubicBezTo>
                      <a:pt x="99060" y="17780"/>
                      <a:pt x="92710" y="45720"/>
                      <a:pt x="92710" y="457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22906161" y="5917162"/>
              <a:ext cx="204470" cy="238760"/>
              <a:chOff x="0" y="0"/>
              <a:chExt cx="204470" cy="23876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46990" y="46990"/>
                <a:ext cx="106680" cy="147320"/>
              </a:xfrm>
              <a:custGeom>
                <a:avLst/>
                <a:gdLst/>
                <a:ahLst/>
                <a:cxnLst/>
                <a:rect l="l" t="t" r="r" b="b"/>
                <a:pathLst>
                  <a:path w="106680" h="147320">
                    <a:moveTo>
                      <a:pt x="106680" y="35560"/>
                    </a:moveTo>
                    <a:cubicBezTo>
                      <a:pt x="30480" y="147320"/>
                      <a:pt x="16510" y="146050"/>
                      <a:pt x="10160" y="140970"/>
                    </a:cubicBezTo>
                    <a:cubicBezTo>
                      <a:pt x="3810" y="135890"/>
                      <a:pt x="0" y="111760"/>
                      <a:pt x="5080" y="105410"/>
                    </a:cubicBezTo>
                    <a:cubicBezTo>
                      <a:pt x="10160" y="99060"/>
                      <a:pt x="35560" y="96520"/>
                      <a:pt x="41910" y="102870"/>
                    </a:cubicBezTo>
                    <a:cubicBezTo>
                      <a:pt x="48260" y="109220"/>
                      <a:pt x="49530" y="133350"/>
                      <a:pt x="43180" y="139700"/>
                    </a:cubicBezTo>
                    <a:cubicBezTo>
                      <a:pt x="36830" y="146050"/>
                      <a:pt x="12700" y="144780"/>
                      <a:pt x="6350" y="138430"/>
                    </a:cubicBezTo>
                    <a:cubicBezTo>
                      <a:pt x="0" y="133350"/>
                      <a:pt x="1270" y="119380"/>
                      <a:pt x="3810" y="106680"/>
                    </a:cubicBezTo>
                    <a:cubicBezTo>
                      <a:pt x="10160" y="82550"/>
                      <a:pt x="43180" y="24130"/>
                      <a:pt x="63500" y="10160"/>
                    </a:cubicBezTo>
                    <a:cubicBezTo>
                      <a:pt x="74930" y="2540"/>
                      <a:pt x="88900" y="0"/>
                      <a:pt x="96520" y="3810"/>
                    </a:cubicBezTo>
                    <a:cubicBezTo>
                      <a:pt x="104140" y="7620"/>
                      <a:pt x="106680" y="35560"/>
                      <a:pt x="10668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22852821" y="5917162"/>
              <a:ext cx="194310" cy="218440"/>
              <a:chOff x="0" y="0"/>
              <a:chExt cx="194310" cy="21844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48260" y="45720"/>
                <a:ext cx="96520" cy="124460"/>
              </a:xfrm>
              <a:custGeom>
                <a:avLst/>
                <a:gdLst/>
                <a:ahLst/>
                <a:cxnLst/>
                <a:rect l="l" t="t" r="r" b="b"/>
                <a:pathLst>
                  <a:path w="96520" h="124460">
                    <a:moveTo>
                      <a:pt x="95250" y="43180"/>
                    </a:moveTo>
                    <a:cubicBezTo>
                      <a:pt x="34290" y="121920"/>
                      <a:pt x="15240" y="120650"/>
                      <a:pt x="8890" y="115570"/>
                    </a:cubicBezTo>
                    <a:cubicBezTo>
                      <a:pt x="3810" y="111760"/>
                      <a:pt x="0" y="99060"/>
                      <a:pt x="2540" y="92710"/>
                    </a:cubicBezTo>
                    <a:cubicBezTo>
                      <a:pt x="5080" y="85090"/>
                      <a:pt x="19050" y="73660"/>
                      <a:pt x="26670" y="72390"/>
                    </a:cubicBezTo>
                    <a:cubicBezTo>
                      <a:pt x="34290" y="71120"/>
                      <a:pt x="44450" y="77470"/>
                      <a:pt x="48260" y="82550"/>
                    </a:cubicBezTo>
                    <a:cubicBezTo>
                      <a:pt x="52070" y="87630"/>
                      <a:pt x="55880" y="99060"/>
                      <a:pt x="52070" y="105410"/>
                    </a:cubicBezTo>
                    <a:cubicBezTo>
                      <a:pt x="48260" y="113030"/>
                      <a:pt x="26670" y="124460"/>
                      <a:pt x="17780" y="121920"/>
                    </a:cubicBezTo>
                    <a:cubicBezTo>
                      <a:pt x="10160" y="119380"/>
                      <a:pt x="2540" y="106680"/>
                      <a:pt x="2540" y="95250"/>
                    </a:cubicBezTo>
                    <a:cubicBezTo>
                      <a:pt x="2540" y="74930"/>
                      <a:pt x="35560" y="24130"/>
                      <a:pt x="54610" y="11430"/>
                    </a:cubicBezTo>
                    <a:cubicBezTo>
                      <a:pt x="66040" y="3810"/>
                      <a:pt x="82550" y="0"/>
                      <a:pt x="88900" y="5080"/>
                    </a:cubicBezTo>
                    <a:cubicBezTo>
                      <a:pt x="96520" y="10160"/>
                      <a:pt x="95250" y="43180"/>
                      <a:pt x="95250" y="4318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22817261" y="5932402"/>
              <a:ext cx="187960" cy="209550"/>
              <a:chOff x="0" y="0"/>
              <a:chExt cx="187960" cy="20955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48260" y="44450"/>
                <a:ext cx="9144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91440" h="115570">
                    <a:moveTo>
                      <a:pt x="88900" y="39370"/>
                    </a:moveTo>
                    <a:cubicBezTo>
                      <a:pt x="34290" y="113030"/>
                      <a:pt x="15240" y="110490"/>
                      <a:pt x="8890" y="105410"/>
                    </a:cubicBezTo>
                    <a:cubicBezTo>
                      <a:pt x="3810" y="101600"/>
                      <a:pt x="1270" y="88900"/>
                      <a:pt x="2540" y="82550"/>
                    </a:cubicBezTo>
                    <a:cubicBezTo>
                      <a:pt x="3810" y="76200"/>
                      <a:pt x="11430" y="66040"/>
                      <a:pt x="19050" y="64770"/>
                    </a:cubicBezTo>
                    <a:cubicBezTo>
                      <a:pt x="26670" y="62230"/>
                      <a:pt x="43180" y="67310"/>
                      <a:pt x="48260" y="73660"/>
                    </a:cubicBezTo>
                    <a:cubicBezTo>
                      <a:pt x="53340" y="78740"/>
                      <a:pt x="53340" y="91440"/>
                      <a:pt x="50800" y="97790"/>
                    </a:cubicBezTo>
                    <a:cubicBezTo>
                      <a:pt x="46990" y="105410"/>
                      <a:pt x="33020" y="115570"/>
                      <a:pt x="25400" y="114300"/>
                    </a:cubicBezTo>
                    <a:cubicBezTo>
                      <a:pt x="17780" y="113030"/>
                      <a:pt x="3810" y="102870"/>
                      <a:pt x="2540" y="92710"/>
                    </a:cubicBezTo>
                    <a:cubicBezTo>
                      <a:pt x="0" y="73660"/>
                      <a:pt x="33020" y="16510"/>
                      <a:pt x="50800" y="6350"/>
                    </a:cubicBezTo>
                    <a:cubicBezTo>
                      <a:pt x="60960" y="0"/>
                      <a:pt x="78740" y="1270"/>
                      <a:pt x="85090" y="6350"/>
                    </a:cubicBezTo>
                    <a:cubicBezTo>
                      <a:pt x="91440" y="11430"/>
                      <a:pt x="88900" y="39370"/>
                      <a:pt x="8890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22755031" y="5924782"/>
              <a:ext cx="205740" cy="214630"/>
              <a:chOff x="0" y="0"/>
              <a:chExt cx="205740" cy="21463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49530" y="46990"/>
                <a:ext cx="110490" cy="11684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116840">
                    <a:moveTo>
                      <a:pt x="105410" y="41910"/>
                    </a:moveTo>
                    <a:cubicBezTo>
                      <a:pt x="7620" y="113030"/>
                      <a:pt x="2540" y="101600"/>
                      <a:pt x="1270" y="95250"/>
                    </a:cubicBezTo>
                    <a:cubicBezTo>
                      <a:pt x="0" y="87630"/>
                      <a:pt x="3810" y="76200"/>
                      <a:pt x="10160" y="72390"/>
                    </a:cubicBezTo>
                    <a:cubicBezTo>
                      <a:pt x="16510" y="67310"/>
                      <a:pt x="34290" y="66040"/>
                      <a:pt x="40640" y="69850"/>
                    </a:cubicBezTo>
                    <a:cubicBezTo>
                      <a:pt x="46990" y="73660"/>
                      <a:pt x="53340" y="91440"/>
                      <a:pt x="50800" y="99060"/>
                    </a:cubicBezTo>
                    <a:cubicBezTo>
                      <a:pt x="48260" y="106680"/>
                      <a:pt x="34290" y="116840"/>
                      <a:pt x="26670" y="116840"/>
                    </a:cubicBezTo>
                    <a:cubicBezTo>
                      <a:pt x="19050" y="116840"/>
                      <a:pt x="8890" y="111760"/>
                      <a:pt x="5080" y="105410"/>
                    </a:cubicBezTo>
                    <a:cubicBezTo>
                      <a:pt x="1270" y="97790"/>
                      <a:pt x="2540" y="81280"/>
                      <a:pt x="7620" y="74930"/>
                    </a:cubicBezTo>
                    <a:cubicBezTo>
                      <a:pt x="12700" y="68580"/>
                      <a:pt x="33020" y="74930"/>
                      <a:pt x="38100" y="68580"/>
                    </a:cubicBezTo>
                    <a:cubicBezTo>
                      <a:pt x="43180" y="62230"/>
                      <a:pt x="35560" y="48260"/>
                      <a:pt x="39370" y="39370"/>
                    </a:cubicBezTo>
                    <a:cubicBezTo>
                      <a:pt x="44450" y="26670"/>
                      <a:pt x="59690" y="8890"/>
                      <a:pt x="72390" y="3810"/>
                    </a:cubicBezTo>
                    <a:cubicBezTo>
                      <a:pt x="82550" y="0"/>
                      <a:pt x="100330" y="1270"/>
                      <a:pt x="105410" y="7620"/>
                    </a:cubicBezTo>
                    <a:cubicBezTo>
                      <a:pt x="110490" y="13970"/>
                      <a:pt x="105410" y="41910"/>
                      <a:pt x="105410" y="4191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22710581" y="5910812"/>
              <a:ext cx="193040" cy="210820"/>
              <a:chOff x="0" y="0"/>
              <a:chExt cx="193040" cy="21082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46990" y="46990"/>
                <a:ext cx="99060" cy="116840"/>
              </a:xfrm>
              <a:custGeom>
                <a:avLst/>
                <a:gdLst/>
                <a:ahLst/>
                <a:cxnLst/>
                <a:rect l="l" t="t" r="r" b="b"/>
                <a:pathLst>
                  <a:path w="99060" h="116840">
                    <a:moveTo>
                      <a:pt x="95250" y="39370"/>
                    </a:moveTo>
                    <a:cubicBezTo>
                      <a:pt x="29210" y="116840"/>
                      <a:pt x="13970" y="114300"/>
                      <a:pt x="8890" y="107950"/>
                    </a:cubicBezTo>
                    <a:cubicBezTo>
                      <a:pt x="3810" y="101600"/>
                      <a:pt x="0" y="83820"/>
                      <a:pt x="5080" y="77470"/>
                    </a:cubicBezTo>
                    <a:cubicBezTo>
                      <a:pt x="10160" y="69850"/>
                      <a:pt x="33020" y="64770"/>
                      <a:pt x="40640" y="68580"/>
                    </a:cubicBezTo>
                    <a:cubicBezTo>
                      <a:pt x="46990" y="71120"/>
                      <a:pt x="52070" y="82550"/>
                      <a:pt x="52070" y="90170"/>
                    </a:cubicBezTo>
                    <a:cubicBezTo>
                      <a:pt x="52070" y="97790"/>
                      <a:pt x="48260" y="109220"/>
                      <a:pt x="41910" y="111760"/>
                    </a:cubicBezTo>
                    <a:cubicBezTo>
                      <a:pt x="34290" y="115570"/>
                      <a:pt x="11430" y="110490"/>
                      <a:pt x="5080" y="104140"/>
                    </a:cubicBezTo>
                    <a:cubicBezTo>
                      <a:pt x="0" y="99060"/>
                      <a:pt x="1270" y="90170"/>
                      <a:pt x="3810" y="80010"/>
                    </a:cubicBezTo>
                    <a:cubicBezTo>
                      <a:pt x="8890" y="60960"/>
                      <a:pt x="40640" y="11430"/>
                      <a:pt x="59690" y="3810"/>
                    </a:cubicBezTo>
                    <a:cubicBezTo>
                      <a:pt x="71120" y="0"/>
                      <a:pt x="88900" y="5080"/>
                      <a:pt x="93980" y="11430"/>
                    </a:cubicBezTo>
                    <a:cubicBezTo>
                      <a:pt x="99060" y="17780"/>
                      <a:pt x="95250" y="39370"/>
                      <a:pt x="95250" y="393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22643271" y="5894302"/>
              <a:ext cx="200660" cy="234950"/>
              <a:chOff x="0" y="0"/>
              <a:chExt cx="200660" cy="23495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48260" y="45720"/>
                <a:ext cx="101600" cy="142240"/>
              </a:xfrm>
              <a:custGeom>
                <a:avLst/>
                <a:gdLst/>
                <a:ahLst/>
                <a:cxnLst/>
                <a:rect l="l" t="t" r="r" b="b"/>
                <a:pathLst>
                  <a:path w="101600" h="142240">
                    <a:moveTo>
                      <a:pt x="101600" y="36830"/>
                    </a:moveTo>
                    <a:cubicBezTo>
                      <a:pt x="26670" y="142240"/>
                      <a:pt x="11430" y="138430"/>
                      <a:pt x="6350" y="132080"/>
                    </a:cubicBezTo>
                    <a:cubicBezTo>
                      <a:pt x="1270" y="125730"/>
                      <a:pt x="0" y="107950"/>
                      <a:pt x="3810" y="101600"/>
                    </a:cubicBezTo>
                    <a:cubicBezTo>
                      <a:pt x="7620" y="95250"/>
                      <a:pt x="25400" y="88900"/>
                      <a:pt x="33020" y="91440"/>
                    </a:cubicBezTo>
                    <a:cubicBezTo>
                      <a:pt x="40640" y="93980"/>
                      <a:pt x="50800" y="109220"/>
                      <a:pt x="50800" y="116840"/>
                    </a:cubicBezTo>
                    <a:cubicBezTo>
                      <a:pt x="50800" y="124460"/>
                      <a:pt x="45720" y="133350"/>
                      <a:pt x="39370" y="137160"/>
                    </a:cubicBezTo>
                    <a:cubicBezTo>
                      <a:pt x="31750" y="140970"/>
                      <a:pt x="13970" y="139700"/>
                      <a:pt x="7620" y="134620"/>
                    </a:cubicBezTo>
                    <a:cubicBezTo>
                      <a:pt x="1270" y="129540"/>
                      <a:pt x="0" y="116840"/>
                      <a:pt x="2540" y="104140"/>
                    </a:cubicBezTo>
                    <a:cubicBezTo>
                      <a:pt x="7620" y="80010"/>
                      <a:pt x="39370" y="21590"/>
                      <a:pt x="59690" y="8890"/>
                    </a:cubicBezTo>
                    <a:cubicBezTo>
                      <a:pt x="71120" y="2540"/>
                      <a:pt x="86360" y="0"/>
                      <a:pt x="92710" y="5080"/>
                    </a:cubicBezTo>
                    <a:cubicBezTo>
                      <a:pt x="99060" y="10160"/>
                      <a:pt x="101600" y="36830"/>
                      <a:pt x="101600" y="3683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22630571" y="5917162"/>
              <a:ext cx="177800" cy="207010"/>
              <a:chOff x="0" y="0"/>
              <a:chExt cx="177800" cy="20701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45720" y="46990"/>
                <a:ext cx="81280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81280" h="110490">
                    <a:moveTo>
                      <a:pt x="81280" y="35560"/>
                    </a:moveTo>
                    <a:cubicBezTo>
                      <a:pt x="34290" y="109220"/>
                      <a:pt x="13970" y="105410"/>
                      <a:pt x="7620" y="99060"/>
                    </a:cubicBezTo>
                    <a:cubicBezTo>
                      <a:pt x="2540" y="93980"/>
                      <a:pt x="2540" y="81280"/>
                      <a:pt x="5080" y="74930"/>
                    </a:cubicBezTo>
                    <a:cubicBezTo>
                      <a:pt x="7620" y="68580"/>
                      <a:pt x="16510" y="60960"/>
                      <a:pt x="22860" y="59690"/>
                    </a:cubicBezTo>
                    <a:cubicBezTo>
                      <a:pt x="29210" y="58420"/>
                      <a:pt x="40640" y="60960"/>
                      <a:pt x="45720" y="66040"/>
                    </a:cubicBezTo>
                    <a:cubicBezTo>
                      <a:pt x="50800" y="71120"/>
                      <a:pt x="54610" y="81280"/>
                      <a:pt x="53340" y="87630"/>
                    </a:cubicBezTo>
                    <a:cubicBezTo>
                      <a:pt x="52070" y="95250"/>
                      <a:pt x="39370" y="107950"/>
                      <a:pt x="31750" y="109220"/>
                    </a:cubicBezTo>
                    <a:cubicBezTo>
                      <a:pt x="24130" y="110490"/>
                      <a:pt x="8890" y="102870"/>
                      <a:pt x="5080" y="93980"/>
                    </a:cubicBezTo>
                    <a:cubicBezTo>
                      <a:pt x="0" y="78740"/>
                      <a:pt x="21590" y="22860"/>
                      <a:pt x="36830" y="10160"/>
                    </a:cubicBezTo>
                    <a:cubicBezTo>
                      <a:pt x="45720" y="2540"/>
                      <a:pt x="62230" y="0"/>
                      <a:pt x="69850" y="3810"/>
                    </a:cubicBezTo>
                    <a:cubicBezTo>
                      <a:pt x="77470" y="7620"/>
                      <a:pt x="81280" y="35560"/>
                      <a:pt x="8128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22610251" y="5919702"/>
              <a:ext cx="180340" cy="214630"/>
              <a:chOff x="0" y="0"/>
              <a:chExt cx="180340" cy="21463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50800" y="45720"/>
                <a:ext cx="7874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78740" h="120650">
                    <a:moveTo>
                      <a:pt x="78740" y="33020"/>
                    </a:moveTo>
                    <a:cubicBezTo>
                      <a:pt x="29210" y="120650"/>
                      <a:pt x="12700" y="118110"/>
                      <a:pt x="7620" y="111760"/>
                    </a:cubicBezTo>
                    <a:cubicBezTo>
                      <a:pt x="2540" y="105410"/>
                      <a:pt x="3810" y="81280"/>
                      <a:pt x="8890" y="74930"/>
                    </a:cubicBezTo>
                    <a:cubicBezTo>
                      <a:pt x="12700" y="69850"/>
                      <a:pt x="25400" y="66040"/>
                      <a:pt x="31750" y="68580"/>
                    </a:cubicBezTo>
                    <a:cubicBezTo>
                      <a:pt x="39370" y="71120"/>
                      <a:pt x="50800" y="83820"/>
                      <a:pt x="50800" y="92710"/>
                    </a:cubicBezTo>
                    <a:cubicBezTo>
                      <a:pt x="50800" y="100330"/>
                      <a:pt x="41910" y="114300"/>
                      <a:pt x="34290" y="118110"/>
                    </a:cubicBezTo>
                    <a:cubicBezTo>
                      <a:pt x="27940" y="120650"/>
                      <a:pt x="16510" y="118110"/>
                      <a:pt x="10160" y="114300"/>
                    </a:cubicBezTo>
                    <a:cubicBezTo>
                      <a:pt x="5080" y="110490"/>
                      <a:pt x="0" y="102870"/>
                      <a:pt x="0" y="92710"/>
                    </a:cubicBezTo>
                    <a:cubicBezTo>
                      <a:pt x="0" y="73660"/>
                      <a:pt x="20320" y="17780"/>
                      <a:pt x="36830" y="6350"/>
                    </a:cubicBezTo>
                    <a:cubicBezTo>
                      <a:pt x="46990" y="0"/>
                      <a:pt x="64770" y="0"/>
                      <a:pt x="71120" y="5080"/>
                    </a:cubicBezTo>
                    <a:cubicBezTo>
                      <a:pt x="77470" y="10160"/>
                      <a:pt x="78740" y="33020"/>
                      <a:pt x="78740" y="330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22540401" y="5898112"/>
              <a:ext cx="193040" cy="207010"/>
              <a:chOff x="0" y="0"/>
              <a:chExt cx="193040" cy="20701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49530" y="46990"/>
                <a:ext cx="97790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97790" h="110490">
                    <a:moveTo>
                      <a:pt x="91440" y="41910"/>
                    </a:moveTo>
                    <a:cubicBezTo>
                      <a:pt x="31750" y="107950"/>
                      <a:pt x="12700" y="105410"/>
                      <a:pt x="6350" y="100330"/>
                    </a:cubicBezTo>
                    <a:cubicBezTo>
                      <a:pt x="1270" y="95250"/>
                      <a:pt x="0" y="83820"/>
                      <a:pt x="1270" y="77470"/>
                    </a:cubicBezTo>
                    <a:cubicBezTo>
                      <a:pt x="2540" y="71120"/>
                      <a:pt x="11430" y="62230"/>
                      <a:pt x="17780" y="59690"/>
                    </a:cubicBezTo>
                    <a:cubicBezTo>
                      <a:pt x="24130" y="57150"/>
                      <a:pt x="36830" y="58420"/>
                      <a:pt x="41910" y="63500"/>
                    </a:cubicBezTo>
                    <a:cubicBezTo>
                      <a:pt x="48260" y="68580"/>
                      <a:pt x="53340" y="86360"/>
                      <a:pt x="49530" y="93980"/>
                    </a:cubicBezTo>
                    <a:cubicBezTo>
                      <a:pt x="45720" y="101600"/>
                      <a:pt x="30480" y="110490"/>
                      <a:pt x="22860" y="109220"/>
                    </a:cubicBezTo>
                    <a:cubicBezTo>
                      <a:pt x="13970" y="107950"/>
                      <a:pt x="1270" y="91440"/>
                      <a:pt x="1270" y="80010"/>
                    </a:cubicBezTo>
                    <a:cubicBezTo>
                      <a:pt x="1270" y="60960"/>
                      <a:pt x="40640" y="10160"/>
                      <a:pt x="59690" y="3810"/>
                    </a:cubicBezTo>
                    <a:cubicBezTo>
                      <a:pt x="71120" y="0"/>
                      <a:pt x="87630" y="6350"/>
                      <a:pt x="92710" y="12700"/>
                    </a:cubicBezTo>
                    <a:cubicBezTo>
                      <a:pt x="97790" y="19050"/>
                      <a:pt x="91440" y="41910"/>
                      <a:pt x="91440" y="4191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22521351" y="5904462"/>
              <a:ext cx="177800" cy="205740"/>
              <a:chOff x="0" y="0"/>
              <a:chExt cx="177800" cy="20574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49530" y="46990"/>
                <a:ext cx="77470" cy="11176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111760">
                    <a:moveTo>
                      <a:pt x="77470" y="35560"/>
                    </a:moveTo>
                    <a:cubicBezTo>
                      <a:pt x="24130" y="111760"/>
                      <a:pt x="10160" y="104140"/>
                      <a:pt x="5080" y="97790"/>
                    </a:cubicBezTo>
                    <a:cubicBezTo>
                      <a:pt x="0" y="91440"/>
                      <a:pt x="1270" y="72390"/>
                      <a:pt x="6350" y="67310"/>
                    </a:cubicBezTo>
                    <a:cubicBezTo>
                      <a:pt x="12700" y="60960"/>
                      <a:pt x="36830" y="59690"/>
                      <a:pt x="43180" y="66040"/>
                    </a:cubicBezTo>
                    <a:cubicBezTo>
                      <a:pt x="49530" y="72390"/>
                      <a:pt x="49530" y="96520"/>
                      <a:pt x="43180" y="102870"/>
                    </a:cubicBezTo>
                    <a:cubicBezTo>
                      <a:pt x="36830" y="109220"/>
                      <a:pt x="12700" y="105410"/>
                      <a:pt x="6350" y="100330"/>
                    </a:cubicBezTo>
                    <a:cubicBezTo>
                      <a:pt x="1270" y="95250"/>
                      <a:pt x="0" y="86360"/>
                      <a:pt x="1270" y="77470"/>
                    </a:cubicBezTo>
                    <a:cubicBezTo>
                      <a:pt x="3810" y="59690"/>
                      <a:pt x="22860" y="17780"/>
                      <a:pt x="36830" y="7620"/>
                    </a:cubicBezTo>
                    <a:cubicBezTo>
                      <a:pt x="45720" y="1270"/>
                      <a:pt x="59690" y="0"/>
                      <a:pt x="66040" y="3810"/>
                    </a:cubicBezTo>
                    <a:cubicBezTo>
                      <a:pt x="73660" y="7620"/>
                      <a:pt x="77470" y="35560"/>
                      <a:pt x="77470" y="355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22476901" y="5886682"/>
              <a:ext cx="185420" cy="233680"/>
              <a:chOff x="0" y="0"/>
              <a:chExt cx="185420" cy="23368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48260" y="46990"/>
                <a:ext cx="8636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86360" h="139700">
                    <a:moveTo>
                      <a:pt x="86360" y="36830"/>
                    </a:moveTo>
                    <a:cubicBezTo>
                      <a:pt x="35560" y="138430"/>
                      <a:pt x="21590" y="139700"/>
                      <a:pt x="13970" y="135890"/>
                    </a:cubicBezTo>
                    <a:cubicBezTo>
                      <a:pt x="7620" y="132080"/>
                      <a:pt x="0" y="115570"/>
                      <a:pt x="2540" y="107950"/>
                    </a:cubicBezTo>
                    <a:cubicBezTo>
                      <a:pt x="5080" y="99060"/>
                      <a:pt x="26670" y="88900"/>
                      <a:pt x="35560" y="90170"/>
                    </a:cubicBezTo>
                    <a:cubicBezTo>
                      <a:pt x="43180" y="91440"/>
                      <a:pt x="50800" y="101600"/>
                      <a:pt x="52070" y="107950"/>
                    </a:cubicBezTo>
                    <a:cubicBezTo>
                      <a:pt x="53340" y="114300"/>
                      <a:pt x="52070" y="125730"/>
                      <a:pt x="46990" y="130810"/>
                    </a:cubicBezTo>
                    <a:cubicBezTo>
                      <a:pt x="40640" y="135890"/>
                      <a:pt x="17780" y="138430"/>
                      <a:pt x="10160" y="133350"/>
                    </a:cubicBezTo>
                    <a:cubicBezTo>
                      <a:pt x="3810" y="129540"/>
                      <a:pt x="2540" y="120650"/>
                      <a:pt x="2540" y="110490"/>
                    </a:cubicBezTo>
                    <a:cubicBezTo>
                      <a:pt x="3810" y="88900"/>
                      <a:pt x="25400" y="24130"/>
                      <a:pt x="43180" y="10160"/>
                    </a:cubicBezTo>
                    <a:cubicBezTo>
                      <a:pt x="53340" y="2540"/>
                      <a:pt x="68580" y="0"/>
                      <a:pt x="76200" y="3810"/>
                    </a:cubicBezTo>
                    <a:cubicBezTo>
                      <a:pt x="83820" y="7620"/>
                      <a:pt x="86360" y="36830"/>
                      <a:pt x="86360" y="3683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22499761" y="5885412"/>
              <a:ext cx="152400" cy="256540"/>
              <a:chOff x="0" y="0"/>
              <a:chExt cx="152400" cy="25654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40640" y="48260"/>
                <a:ext cx="6223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58750">
                    <a:moveTo>
                      <a:pt x="60960" y="26670"/>
                    </a:moveTo>
                    <a:cubicBezTo>
                      <a:pt x="52070" y="152400"/>
                      <a:pt x="35560" y="158750"/>
                      <a:pt x="26670" y="156210"/>
                    </a:cubicBezTo>
                    <a:cubicBezTo>
                      <a:pt x="19050" y="153670"/>
                      <a:pt x="8890" y="137160"/>
                      <a:pt x="10160" y="129540"/>
                    </a:cubicBezTo>
                    <a:cubicBezTo>
                      <a:pt x="11430" y="120650"/>
                      <a:pt x="30480" y="106680"/>
                      <a:pt x="39370" y="107950"/>
                    </a:cubicBezTo>
                    <a:cubicBezTo>
                      <a:pt x="48260" y="109220"/>
                      <a:pt x="62230" y="129540"/>
                      <a:pt x="60960" y="138430"/>
                    </a:cubicBezTo>
                    <a:cubicBezTo>
                      <a:pt x="59690" y="146050"/>
                      <a:pt x="38100" y="158750"/>
                      <a:pt x="29210" y="157480"/>
                    </a:cubicBezTo>
                    <a:cubicBezTo>
                      <a:pt x="21590" y="156210"/>
                      <a:pt x="13970" y="144780"/>
                      <a:pt x="10160" y="132080"/>
                    </a:cubicBezTo>
                    <a:cubicBezTo>
                      <a:pt x="2540" y="107950"/>
                      <a:pt x="0" y="31750"/>
                      <a:pt x="12700" y="13970"/>
                    </a:cubicBezTo>
                    <a:cubicBezTo>
                      <a:pt x="20320" y="3810"/>
                      <a:pt x="36830" y="0"/>
                      <a:pt x="44450" y="2540"/>
                    </a:cubicBezTo>
                    <a:cubicBezTo>
                      <a:pt x="52070" y="5080"/>
                      <a:pt x="60960" y="26670"/>
                      <a:pt x="6096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22579771" y="5938752"/>
              <a:ext cx="157480" cy="204470"/>
              <a:chOff x="0" y="0"/>
              <a:chExt cx="157480" cy="20447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48260" y="48260"/>
                <a:ext cx="58420" cy="10922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09220">
                    <a:moveTo>
                      <a:pt x="58420" y="30480"/>
                    </a:moveTo>
                    <a:cubicBezTo>
                      <a:pt x="38100" y="106680"/>
                      <a:pt x="24130" y="109220"/>
                      <a:pt x="16510" y="105410"/>
                    </a:cubicBezTo>
                    <a:cubicBezTo>
                      <a:pt x="8890" y="101600"/>
                      <a:pt x="1270" y="85090"/>
                      <a:pt x="2540" y="77470"/>
                    </a:cubicBezTo>
                    <a:cubicBezTo>
                      <a:pt x="3810" y="71120"/>
                      <a:pt x="11430" y="62230"/>
                      <a:pt x="17780" y="59690"/>
                    </a:cubicBezTo>
                    <a:cubicBezTo>
                      <a:pt x="24130" y="57150"/>
                      <a:pt x="35560" y="57150"/>
                      <a:pt x="40640" y="60960"/>
                    </a:cubicBezTo>
                    <a:cubicBezTo>
                      <a:pt x="46990" y="66040"/>
                      <a:pt x="53340" y="91440"/>
                      <a:pt x="48260" y="97790"/>
                    </a:cubicBezTo>
                    <a:cubicBezTo>
                      <a:pt x="43180" y="104140"/>
                      <a:pt x="19050" y="109220"/>
                      <a:pt x="11430" y="102870"/>
                    </a:cubicBezTo>
                    <a:cubicBezTo>
                      <a:pt x="0" y="92710"/>
                      <a:pt x="1270" y="27940"/>
                      <a:pt x="11430" y="12700"/>
                    </a:cubicBezTo>
                    <a:cubicBezTo>
                      <a:pt x="17780" y="3810"/>
                      <a:pt x="31750" y="0"/>
                      <a:pt x="39370" y="2540"/>
                    </a:cubicBezTo>
                    <a:cubicBezTo>
                      <a:pt x="46990" y="5080"/>
                      <a:pt x="58420" y="30480"/>
                      <a:pt x="58420" y="3048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22658511" y="5908272"/>
              <a:ext cx="161290" cy="182880"/>
              <a:chOff x="0" y="0"/>
              <a:chExt cx="161290" cy="18288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45720" y="49530"/>
                <a:ext cx="66040" cy="85090"/>
              </a:xfrm>
              <a:custGeom>
                <a:avLst/>
                <a:gdLst/>
                <a:ahLst/>
                <a:cxnLst/>
                <a:rect l="l" t="t" r="r" b="b"/>
                <a:pathLst>
                  <a:path w="66040" h="85090">
                    <a:moveTo>
                      <a:pt x="54610" y="21590"/>
                    </a:moveTo>
                    <a:cubicBezTo>
                      <a:pt x="57150" y="80010"/>
                      <a:pt x="35560" y="85090"/>
                      <a:pt x="27940" y="82550"/>
                    </a:cubicBezTo>
                    <a:cubicBezTo>
                      <a:pt x="21590" y="80010"/>
                      <a:pt x="15240" y="69850"/>
                      <a:pt x="15240" y="62230"/>
                    </a:cubicBezTo>
                    <a:cubicBezTo>
                      <a:pt x="15240" y="55880"/>
                      <a:pt x="19050" y="45720"/>
                      <a:pt x="24130" y="40640"/>
                    </a:cubicBezTo>
                    <a:cubicBezTo>
                      <a:pt x="29210" y="35560"/>
                      <a:pt x="41910" y="33020"/>
                      <a:pt x="48260" y="35560"/>
                    </a:cubicBezTo>
                    <a:cubicBezTo>
                      <a:pt x="54610" y="38100"/>
                      <a:pt x="63500" y="45720"/>
                      <a:pt x="64770" y="52070"/>
                    </a:cubicBezTo>
                    <a:cubicBezTo>
                      <a:pt x="66040" y="59690"/>
                      <a:pt x="60960" y="77470"/>
                      <a:pt x="53340" y="81280"/>
                    </a:cubicBezTo>
                    <a:cubicBezTo>
                      <a:pt x="46990" y="85090"/>
                      <a:pt x="30480" y="85090"/>
                      <a:pt x="22860" y="78740"/>
                    </a:cubicBezTo>
                    <a:cubicBezTo>
                      <a:pt x="11430" y="69850"/>
                      <a:pt x="0" y="30480"/>
                      <a:pt x="5080" y="17780"/>
                    </a:cubicBezTo>
                    <a:cubicBezTo>
                      <a:pt x="8890" y="8890"/>
                      <a:pt x="25400" y="0"/>
                      <a:pt x="34290" y="1270"/>
                    </a:cubicBezTo>
                    <a:cubicBezTo>
                      <a:pt x="41910" y="2540"/>
                      <a:pt x="54610" y="21590"/>
                      <a:pt x="54610" y="2159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22781701" y="5915892"/>
              <a:ext cx="149860" cy="200660"/>
              <a:chOff x="0" y="0"/>
              <a:chExt cx="149860" cy="20066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41910" y="48260"/>
                <a:ext cx="5715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02870">
                    <a:moveTo>
                      <a:pt x="57150" y="26670"/>
                    </a:moveTo>
                    <a:cubicBezTo>
                      <a:pt x="46990" y="99060"/>
                      <a:pt x="36830" y="101600"/>
                      <a:pt x="30480" y="101600"/>
                    </a:cubicBezTo>
                    <a:cubicBezTo>
                      <a:pt x="22860" y="101600"/>
                      <a:pt x="13970" y="95250"/>
                      <a:pt x="10160" y="88900"/>
                    </a:cubicBezTo>
                    <a:cubicBezTo>
                      <a:pt x="6350" y="82550"/>
                      <a:pt x="6350" y="71120"/>
                      <a:pt x="8890" y="64770"/>
                    </a:cubicBezTo>
                    <a:cubicBezTo>
                      <a:pt x="11430" y="58420"/>
                      <a:pt x="20320" y="52070"/>
                      <a:pt x="26670" y="50800"/>
                    </a:cubicBezTo>
                    <a:cubicBezTo>
                      <a:pt x="33020" y="49530"/>
                      <a:pt x="44450" y="53340"/>
                      <a:pt x="49530" y="58420"/>
                    </a:cubicBezTo>
                    <a:cubicBezTo>
                      <a:pt x="54610" y="63500"/>
                      <a:pt x="57150" y="74930"/>
                      <a:pt x="55880" y="81280"/>
                    </a:cubicBezTo>
                    <a:cubicBezTo>
                      <a:pt x="54610" y="87630"/>
                      <a:pt x="46990" y="96520"/>
                      <a:pt x="40640" y="99060"/>
                    </a:cubicBezTo>
                    <a:cubicBezTo>
                      <a:pt x="34290" y="101600"/>
                      <a:pt x="21590" y="102870"/>
                      <a:pt x="16510" y="96520"/>
                    </a:cubicBezTo>
                    <a:cubicBezTo>
                      <a:pt x="6350" y="86360"/>
                      <a:pt x="0" y="27940"/>
                      <a:pt x="8890" y="13970"/>
                    </a:cubicBezTo>
                    <a:cubicBezTo>
                      <a:pt x="15240" y="5080"/>
                      <a:pt x="33020" y="0"/>
                      <a:pt x="40640" y="2540"/>
                    </a:cubicBezTo>
                    <a:cubicBezTo>
                      <a:pt x="48260" y="508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22803291" y="5915892"/>
              <a:ext cx="152400" cy="207010"/>
              <a:chOff x="0" y="0"/>
              <a:chExt cx="152400" cy="20701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44450" y="48260"/>
                <a:ext cx="58420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10490">
                    <a:moveTo>
                      <a:pt x="57150" y="26670"/>
                    </a:moveTo>
                    <a:cubicBezTo>
                      <a:pt x="44450" y="106680"/>
                      <a:pt x="22860" y="107950"/>
                      <a:pt x="15240" y="102870"/>
                    </a:cubicBezTo>
                    <a:cubicBezTo>
                      <a:pt x="8890" y="97790"/>
                      <a:pt x="6350" y="80010"/>
                      <a:pt x="8890" y="72390"/>
                    </a:cubicBezTo>
                    <a:cubicBezTo>
                      <a:pt x="11430" y="66040"/>
                      <a:pt x="20320" y="58420"/>
                      <a:pt x="27940" y="58420"/>
                    </a:cubicBezTo>
                    <a:cubicBezTo>
                      <a:pt x="35560" y="58420"/>
                      <a:pt x="50800" y="64770"/>
                      <a:pt x="54610" y="72390"/>
                    </a:cubicBezTo>
                    <a:cubicBezTo>
                      <a:pt x="58420" y="80010"/>
                      <a:pt x="54610" y="96520"/>
                      <a:pt x="48260" y="102870"/>
                    </a:cubicBezTo>
                    <a:cubicBezTo>
                      <a:pt x="43180" y="107950"/>
                      <a:pt x="30480" y="110490"/>
                      <a:pt x="24130" y="107950"/>
                    </a:cubicBezTo>
                    <a:cubicBezTo>
                      <a:pt x="16510" y="105410"/>
                      <a:pt x="10160" y="95250"/>
                      <a:pt x="6350" y="83820"/>
                    </a:cubicBezTo>
                    <a:cubicBezTo>
                      <a:pt x="1270" y="67310"/>
                      <a:pt x="0" y="26670"/>
                      <a:pt x="8890" y="13970"/>
                    </a:cubicBezTo>
                    <a:cubicBezTo>
                      <a:pt x="15240" y="5080"/>
                      <a:pt x="33020" y="0"/>
                      <a:pt x="40640" y="2540"/>
                    </a:cubicBezTo>
                    <a:cubicBezTo>
                      <a:pt x="48260" y="508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22926481" y="5909542"/>
              <a:ext cx="154940" cy="250190"/>
              <a:chOff x="0" y="0"/>
              <a:chExt cx="154940" cy="2501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38100" y="48260"/>
                <a:ext cx="6731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152400">
                    <a:moveTo>
                      <a:pt x="60960" y="26670"/>
                    </a:moveTo>
                    <a:cubicBezTo>
                      <a:pt x="58420" y="144780"/>
                      <a:pt x="41910" y="152400"/>
                      <a:pt x="33020" y="151130"/>
                    </a:cubicBezTo>
                    <a:cubicBezTo>
                      <a:pt x="26670" y="149860"/>
                      <a:pt x="17780" y="139700"/>
                      <a:pt x="16510" y="133350"/>
                    </a:cubicBezTo>
                    <a:cubicBezTo>
                      <a:pt x="15240" y="127000"/>
                      <a:pt x="16510" y="115570"/>
                      <a:pt x="21590" y="110490"/>
                    </a:cubicBezTo>
                    <a:cubicBezTo>
                      <a:pt x="26670" y="105410"/>
                      <a:pt x="36830" y="100330"/>
                      <a:pt x="43180" y="101600"/>
                    </a:cubicBezTo>
                    <a:cubicBezTo>
                      <a:pt x="50800" y="102870"/>
                      <a:pt x="64770" y="114300"/>
                      <a:pt x="66040" y="121920"/>
                    </a:cubicBezTo>
                    <a:cubicBezTo>
                      <a:pt x="67310" y="129540"/>
                      <a:pt x="59690" y="147320"/>
                      <a:pt x="52070" y="149860"/>
                    </a:cubicBezTo>
                    <a:cubicBezTo>
                      <a:pt x="44450" y="152400"/>
                      <a:pt x="25400" y="147320"/>
                      <a:pt x="17780" y="135890"/>
                    </a:cubicBezTo>
                    <a:cubicBezTo>
                      <a:pt x="3810" y="115570"/>
                      <a:pt x="0" y="33020"/>
                      <a:pt x="12700" y="13970"/>
                    </a:cubicBezTo>
                    <a:cubicBezTo>
                      <a:pt x="19050" y="3810"/>
                      <a:pt x="36830" y="0"/>
                      <a:pt x="44450" y="2540"/>
                    </a:cubicBezTo>
                    <a:cubicBezTo>
                      <a:pt x="52070" y="5080"/>
                      <a:pt x="60960" y="26670"/>
                      <a:pt x="6096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23076341" y="5926052"/>
              <a:ext cx="151130" cy="214630"/>
              <a:chOff x="0" y="0"/>
              <a:chExt cx="151130" cy="21463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41910" y="49530"/>
                <a:ext cx="5969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115570">
                    <a:moveTo>
                      <a:pt x="58420" y="26670"/>
                    </a:moveTo>
                    <a:cubicBezTo>
                      <a:pt x="45720" y="113030"/>
                      <a:pt x="24130" y="114300"/>
                      <a:pt x="16510" y="109220"/>
                    </a:cubicBezTo>
                    <a:cubicBezTo>
                      <a:pt x="10160" y="104140"/>
                      <a:pt x="6350" y="86360"/>
                      <a:pt x="10160" y="78740"/>
                    </a:cubicBezTo>
                    <a:cubicBezTo>
                      <a:pt x="13970" y="71120"/>
                      <a:pt x="30480" y="63500"/>
                      <a:pt x="38100" y="64770"/>
                    </a:cubicBezTo>
                    <a:cubicBezTo>
                      <a:pt x="45720" y="66040"/>
                      <a:pt x="54610" y="73660"/>
                      <a:pt x="57150" y="80010"/>
                    </a:cubicBezTo>
                    <a:cubicBezTo>
                      <a:pt x="59690" y="86360"/>
                      <a:pt x="59690" y="97790"/>
                      <a:pt x="55880" y="102870"/>
                    </a:cubicBezTo>
                    <a:cubicBezTo>
                      <a:pt x="50800" y="109220"/>
                      <a:pt x="34290" y="115570"/>
                      <a:pt x="26670" y="114300"/>
                    </a:cubicBezTo>
                    <a:cubicBezTo>
                      <a:pt x="19050" y="113030"/>
                      <a:pt x="12700" y="106680"/>
                      <a:pt x="8890" y="97790"/>
                    </a:cubicBezTo>
                    <a:cubicBezTo>
                      <a:pt x="2540" y="82550"/>
                      <a:pt x="0" y="36830"/>
                      <a:pt x="8890" y="20320"/>
                    </a:cubicBezTo>
                    <a:cubicBezTo>
                      <a:pt x="13970" y="10160"/>
                      <a:pt x="27940" y="0"/>
                      <a:pt x="36830" y="1270"/>
                    </a:cubicBezTo>
                    <a:cubicBezTo>
                      <a:pt x="44450" y="2540"/>
                      <a:pt x="58420" y="26670"/>
                      <a:pt x="5842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23094121" y="5919702"/>
              <a:ext cx="152400" cy="252730"/>
              <a:chOff x="0" y="0"/>
              <a:chExt cx="152400" cy="25273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40640" y="49530"/>
                <a:ext cx="62230" cy="15494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54940">
                    <a:moveTo>
                      <a:pt x="60960" y="26670"/>
                    </a:moveTo>
                    <a:cubicBezTo>
                      <a:pt x="55880" y="144780"/>
                      <a:pt x="48260" y="151130"/>
                      <a:pt x="41910" y="152400"/>
                    </a:cubicBezTo>
                    <a:cubicBezTo>
                      <a:pt x="35560" y="153670"/>
                      <a:pt x="24130" y="152400"/>
                      <a:pt x="19050" y="147320"/>
                    </a:cubicBezTo>
                    <a:cubicBezTo>
                      <a:pt x="13970" y="142240"/>
                      <a:pt x="8890" y="132080"/>
                      <a:pt x="10160" y="124460"/>
                    </a:cubicBezTo>
                    <a:cubicBezTo>
                      <a:pt x="11430" y="118110"/>
                      <a:pt x="16510" y="109220"/>
                      <a:pt x="22860" y="105410"/>
                    </a:cubicBezTo>
                    <a:cubicBezTo>
                      <a:pt x="29210" y="101600"/>
                      <a:pt x="40640" y="101600"/>
                      <a:pt x="46990" y="105410"/>
                    </a:cubicBezTo>
                    <a:cubicBezTo>
                      <a:pt x="53340" y="109220"/>
                      <a:pt x="59690" y="118110"/>
                      <a:pt x="60960" y="124460"/>
                    </a:cubicBezTo>
                    <a:cubicBezTo>
                      <a:pt x="62230" y="132080"/>
                      <a:pt x="57150" y="142240"/>
                      <a:pt x="52070" y="147320"/>
                    </a:cubicBezTo>
                    <a:cubicBezTo>
                      <a:pt x="46990" y="152400"/>
                      <a:pt x="34290" y="154940"/>
                      <a:pt x="27940" y="152400"/>
                    </a:cubicBezTo>
                    <a:cubicBezTo>
                      <a:pt x="20320" y="149860"/>
                      <a:pt x="13970" y="139700"/>
                      <a:pt x="10160" y="127000"/>
                    </a:cubicBezTo>
                    <a:cubicBezTo>
                      <a:pt x="2540" y="104140"/>
                      <a:pt x="0" y="40640"/>
                      <a:pt x="10160" y="20320"/>
                    </a:cubicBezTo>
                    <a:cubicBezTo>
                      <a:pt x="16510" y="8890"/>
                      <a:pt x="29210" y="0"/>
                      <a:pt x="38100" y="1270"/>
                    </a:cubicBezTo>
                    <a:cubicBezTo>
                      <a:pt x="46990" y="2540"/>
                      <a:pt x="60960" y="26670"/>
                      <a:pt x="6096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23142381" y="5909542"/>
              <a:ext cx="152400" cy="250190"/>
              <a:chOff x="0" y="0"/>
              <a:chExt cx="152400" cy="2501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40640" y="48260"/>
                <a:ext cx="62230" cy="15367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53670">
                    <a:moveTo>
                      <a:pt x="60960" y="26670"/>
                    </a:moveTo>
                    <a:cubicBezTo>
                      <a:pt x="55880" y="143510"/>
                      <a:pt x="48260" y="149860"/>
                      <a:pt x="41910" y="151130"/>
                    </a:cubicBezTo>
                    <a:cubicBezTo>
                      <a:pt x="35560" y="152400"/>
                      <a:pt x="24130" y="151130"/>
                      <a:pt x="19050" y="146050"/>
                    </a:cubicBezTo>
                    <a:cubicBezTo>
                      <a:pt x="13970" y="140970"/>
                      <a:pt x="8890" y="130810"/>
                      <a:pt x="10160" y="123190"/>
                    </a:cubicBezTo>
                    <a:cubicBezTo>
                      <a:pt x="11430" y="116840"/>
                      <a:pt x="17780" y="106680"/>
                      <a:pt x="24130" y="104140"/>
                    </a:cubicBezTo>
                    <a:cubicBezTo>
                      <a:pt x="30480" y="101600"/>
                      <a:pt x="40640" y="101600"/>
                      <a:pt x="46990" y="104140"/>
                    </a:cubicBezTo>
                    <a:cubicBezTo>
                      <a:pt x="53340" y="106680"/>
                      <a:pt x="59690" y="116840"/>
                      <a:pt x="60960" y="123190"/>
                    </a:cubicBezTo>
                    <a:cubicBezTo>
                      <a:pt x="62230" y="130810"/>
                      <a:pt x="57150" y="140970"/>
                      <a:pt x="52070" y="146050"/>
                    </a:cubicBezTo>
                    <a:cubicBezTo>
                      <a:pt x="46990" y="151130"/>
                      <a:pt x="35560" y="153670"/>
                      <a:pt x="29210" y="151130"/>
                    </a:cubicBezTo>
                    <a:cubicBezTo>
                      <a:pt x="21590" y="148590"/>
                      <a:pt x="13970" y="138430"/>
                      <a:pt x="10160" y="125730"/>
                    </a:cubicBezTo>
                    <a:cubicBezTo>
                      <a:pt x="2540" y="102870"/>
                      <a:pt x="0" y="31750"/>
                      <a:pt x="12700" y="13970"/>
                    </a:cubicBezTo>
                    <a:cubicBezTo>
                      <a:pt x="20320" y="3810"/>
                      <a:pt x="36830" y="0"/>
                      <a:pt x="44450" y="2540"/>
                    </a:cubicBezTo>
                    <a:cubicBezTo>
                      <a:pt x="52070" y="5080"/>
                      <a:pt x="60960" y="26670"/>
                      <a:pt x="6096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23189371" y="5908272"/>
              <a:ext cx="153670" cy="248920"/>
              <a:chOff x="0" y="0"/>
              <a:chExt cx="153670" cy="24892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41910" y="49530"/>
                <a:ext cx="60960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w="60960" h="149860">
                    <a:moveTo>
                      <a:pt x="60960" y="29210"/>
                    </a:moveTo>
                    <a:cubicBezTo>
                      <a:pt x="52070" y="142240"/>
                      <a:pt x="38100" y="149860"/>
                      <a:pt x="30480" y="148590"/>
                    </a:cubicBezTo>
                    <a:cubicBezTo>
                      <a:pt x="21590" y="147320"/>
                      <a:pt x="7620" y="129540"/>
                      <a:pt x="8890" y="121920"/>
                    </a:cubicBezTo>
                    <a:cubicBezTo>
                      <a:pt x="10160" y="113030"/>
                      <a:pt x="34290" y="97790"/>
                      <a:pt x="43180" y="99060"/>
                    </a:cubicBezTo>
                    <a:cubicBezTo>
                      <a:pt x="49530" y="100330"/>
                      <a:pt x="57150" y="110490"/>
                      <a:pt x="58420" y="116840"/>
                    </a:cubicBezTo>
                    <a:cubicBezTo>
                      <a:pt x="59690" y="123190"/>
                      <a:pt x="58420" y="134620"/>
                      <a:pt x="54610" y="139700"/>
                    </a:cubicBezTo>
                    <a:cubicBezTo>
                      <a:pt x="50800" y="144780"/>
                      <a:pt x="39370" y="149860"/>
                      <a:pt x="31750" y="148590"/>
                    </a:cubicBezTo>
                    <a:cubicBezTo>
                      <a:pt x="25400" y="147320"/>
                      <a:pt x="15240" y="142240"/>
                      <a:pt x="12700" y="135890"/>
                    </a:cubicBezTo>
                    <a:cubicBezTo>
                      <a:pt x="8890" y="128270"/>
                      <a:pt x="11430" y="111760"/>
                      <a:pt x="16510" y="105410"/>
                    </a:cubicBezTo>
                    <a:cubicBezTo>
                      <a:pt x="22860" y="100330"/>
                      <a:pt x="39370" y="97790"/>
                      <a:pt x="46990" y="101600"/>
                    </a:cubicBezTo>
                    <a:cubicBezTo>
                      <a:pt x="53340" y="104140"/>
                      <a:pt x="59690" y="114300"/>
                      <a:pt x="59690" y="121920"/>
                    </a:cubicBezTo>
                    <a:cubicBezTo>
                      <a:pt x="59690" y="129540"/>
                      <a:pt x="43180" y="147320"/>
                      <a:pt x="43180" y="147320"/>
                    </a:cubicBezTo>
                    <a:cubicBezTo>
                      <a:pt x="43180" y="147320"/>
                      <a:pt x="59690" y="124460"/>
                      <a:pt x="59690" y="124460"/>
                    </a:cubicBezTo>
                    <a:cubicBezTo>
                      <a:pt x="58420" y="124460"/>
                      <a:pt x="44450" y="147320"/>
                      <a:pt x="35560" y="148590"/>
                    </a:cubicBezTo>
                    <a:cubicBezTo>
                      <a:pt x="27940" y="149860"/>
                      <a:pt x="16510" y="143510"/>
                      <a:pt x="11430" y="133350"/>
                    </a:cubicBezTo>
                    <a:cubicBezTo>
                      <a:pt x="0" y="114300"/>
                      <a:pt x="0" y="38100"/>
                      <a:pt x="11430" y="17780"/>
                    </a:cubicBezTo>
                    <a:cubicBezTo>
                      <a:pt x="17780" y="6350"/>
                      <a:pt x="33020" y="0"/>
                      <a:pt x="40640" y="1270"/>
                    </a:cubicBezTo>
                    <a:cubicBezTo>
                      <a:pt x="49530" y="2540"/>
                      <a:pt x="60960" y="29210"/>
                      <a:pt x="60960" y="2921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23245251" y="5943832"/>
              <a:ext cx="163830" cy="232410"/>
              <a:chOff x="0" y="0"/>
              <a:chExt cx="163830" cy="23241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43180" y="50800"/>
                <a:ext cx="71120" cy="130810"/>
              </a:xfrm>
              <a:custGeom>
                <a:avLst/>
                <a:gdLst/>
                <a:ahLst/>
                <a:cxnLst/>
                <a:rect l="l" t="t" r="r" b="b"/>
                <a:pathLst>
                  <a:path w="71120" h="130810">
                    <a:moveTo>
                      <a:pt x="58420" y="22860"/>
                    </a:moveTo>
                    <a:cubicBezTo>
                      <a:pt x="66040" y="120650"/>
                      <a:pt x="53340" y="130810"/>
                      <a:pt x="44450" y="130810"/>
                    </a:cubicBezTo>
                    <a:cubicBezTo>
                      <a:pt x="35560" y="130810"/>
                      <a:pt x="20320" y="116840"/>
                      <a:pt x="19050" y="107950"/>
                    </a:cubicBezTo>
                    <a:cubicBezTo>
                      <a:pt x="17780" y="99060"/>
                      <a:pt x="30480" y="82550"/>
                      <a:pt x="39370" y="80010"/>
                    </a:cubicBezTo>
                    <a:cubicBezTo>
                      <a:pt x="46990" y="77470"/>
                      <a:pt x="63500" y="86360"/>
                      <a:pt x="67310" y="92710"/>
                    </a:cubicBezTo>
                    <a:cubicBezTo>
                      <a:pt x="71120" y="99060"/>
                      <a:pt x="71120" y="110490"/>
                      <a:pt x="67310" y="116840"/>
                    </a:cubicBezTo>
                    <a:cubicBezTo>
                      <a:pt x="63500" y="123190"/>
                      <a:pt x="46990" y="130810"/>
                      <a:pt x="39370" y="129540"/>
                    </a:cubicBezTo>
                    <a:cubicBezTo>
                      <a:pt x="31750" y="128270"/>
                      <a:pt x="20320" y="114300"/>
                      <a:pt x="19050" y="106680"/>
                    </a:cubicBezTo>
                    <a:cubicBezTo>
                      <a:pt x="17780" y="100330"/>
                      <a:pt x="22860" y="88900"/>
                      <a:pt x="29210" y="85090"/>
                    </a:cubicBezTo>
                    <a:cubicBezTo>
                      <a:pt x="36830" y="81280"/>
                      <a:pt x="60960" y="83820"/>
                      <a:pt x="66040" y="90170"/>
                    </a:cubicBezTo>
                    <a:cubicBezTo>
                      <a:pt x="71120" y="96520"/>
                      <a:pt x="57150" y="125730"/>
                      <a:pt x="58420" y="127000"/>
                    </a:cubicBezTo>
                    <a:cubicBezTo>
                      <a:pt x="59690" y="127000"/>
                      <a:pt x="69850" y="109220"/>
                      <a:pt x="69850" y="109220"/>
                    </a:cubicBezTo>
                    <a:cubicBezTo>
                      <a:pt x="69850" y="109220"/>
                      <a:pt x="58420" y="128270"/>
                      <a:pt x="50800" y="129540"/>
                    </a:cubicBezTo>
                    <a:cubicBezTo>
                      <a:pt x="43180" y="130810"/>
                      <a:pt x="30480" y="128270"/>
                      <a:pt x="22860" y="119380"/>
                    </a:cubicBezTo>
                    <a:cubicBezTo>
                      <a:pt x="10160" y="104140"/>
                      <a:pt x="0" y="43180"/>
                      <a:pt x="7620" y="22860"/>
                    </a:cubicBezTo>
                    <a:cubicBezTo>
                      <a:pt x="11430" y="11430"/>
                      <a:pt x="24130" y="0"/>
                      <a:pt x="33020" y="0"/>
                    </a:cubicBezTo>
                    <a:cubicBezTo>
                      <a:pt x="41910" y="0"/>
                      <a:pt x="58420" y="22860"/>
                      <a:pt x="58420" y="228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23349391" y="5938752"/>
              <a:ext cx="157480" cy="200660"/>
              <a:chOff x="0" y="0"/>
              <a:chExt cx="157480" cy="20066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44450" y="48260"/>
                <a:ext cx="62230" cy="10414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104140">
                    <a:moveTo>
                      <a:pt x="62230" y="30480"/>
                    </a:moveTo>
                    <a:cubicBezTo>
                      <a:pt x="46990" y="96520"/>
                      <a:pt x="26670" y="104140"/>
                      <a:pt x="19050" y="100330"/>
                    </a:cubicBezTo>
                    <a:cubicBezTo>
                      <a:pt x="11430" y="97790"/>
                      <a:pt x="5080" y="80010"/>
                      <a:pt x="6350" y="72390"/>
                    </a:cubicBezTo>
                    <a:cubicBezTo>
                      <a:pt x="7620" y="64770"/>
                      <a:pt x="15240" y="55880"/>
                      <a:pt x="21590" y="53340"/>
                    </a:cubicBezTo>
                    <a:cubicBezTo>
                      <a:pt x="27940" y="50800"/>
                      <a:pt x="39370" y="52070"/>
                      <a:pt x="45720" y="55880"/>
                    </a:cubicBezTo>
                    <a:cubicBezTo>
                      <a:pt x="52070" y="59690"/>
                      <a:pt x="57150" y="68580"/>
                      <a:pt x="57150" y="76200"/>
                    </a:cubicBezTo>
                    <a:cubicBezTo>
                      <a:pt x="57150" y="83820"/>
                      <a:pt x="45720" y="99060"/>
                      <a:pt x="38100" y="101600"/>
                    </a:cubicBezTo>
                    <a:cubicBezTo>
                      <a:pt x="30480" y="104140"/>
                      <a:pt x="13970" y="99060"/>
                      <a:pt x="8890" y="90170"/>
                    </a:cubicBezTo>
                    <a:cubicBezTo>
                      <a:pt x="0" y="76200"/>
                      <a:pt x="5080" y="25400"/>
                      <a:pt x="15240" y="12700"/>
                    </a:cubicBezTo>
                    <a:cubicBezTo>
                      <a:pt x="21590" y="5080"/>
                      <a:pt x="35560" y="0"/>
                      <a:pt x="43180" y="2540"/>
                    </a:cubicBezTo>
                    <a:cubicBezTo>
                      <a:pt x="50800" y="5080"/>
                      <a:pt x="62230" y="30480"/>
                      <a:pt x="62230" y="3048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23372251" y="5914622"/>
              <a:ext cx="157480" cy="247650"/>
              <a:chOff x="0" y="0"/>
              <a:chExt cx="157480" cy="24765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44450" y="49530"/>
                <a:ext cx="64770" cy="148590"/>
              </a:xfrm>
              <a:custGeom>
                <a:avLst/>
                <a:gdLst/>
                <a:ahLst/>
                <a:cxnLst/>
                <a:rect l="l" t="t" r="r" b="b"/>
                <a:pathLst>
                  <a:path w="64770" h="148590">
                    <a:moveTo>
                      <a:pt x="57150" y="26670"/>
                    </a:moveTo>
                    <a:cubicBezTo>
                      <a:pt x="55880" y="140970"/>
                      <a:pt x="43180" y="147320"/>
                      <a:pt x="35560" y="147320"/>
                    </a:cubicBezTo>
                    <a:cubicBezTo>
                      <a:pt x="26670" y="146050"/>
                      <a:pt x="13970" y="133350"/>
                      <a:pt x="11430" y="125730"/>
                    </a:cubicBezTo>
                    <a:cubicBezTo>
                      <a:pt x="10160" y="119380"/>
                      <a:pt x="13970" y="109220"/>
                      <a:pt x="19050" y="104140"/>
                    </a:cubicBezTo>
                    <a:cubicBezTo>
                      <a:pt x="24130" y="99060"/>
                      <a:pt x="35560" y="93980"/>
                      <a:pt x="41910" y="96520"/>
                    </a:cubicBezTo>
                    <a:cubicBezTo>
                      <a:pt x="49530" y="99060"/>
                      <a:pt x="64770" y="119380"/>
                      <a:pt x="62230" y="127000"/>
                    </a:cubicBezTo>
                    <a:cubicBezTo>
                      <a:pt x="59690" y="135890"/>
                      <a:pt x="38100" y="148590"/>
                      <a:pt x="29210" y="146050"/>
                    </a:cubicBezTo>
                    <a:cubicBezTo>
                      <a:pt x="17780" y="142240"/>
                      <a:pt x="10160" y="106680"/>
                      <a:pt x="6350" y="85090"/>
                    </a:cubicBezTo>
                    <a:cubicBezTo>
                      <a:pt x="2540" y="64770"/>
                      <a:pt x="0" y="34290"/>
                      <a:pt x="7620" y="20320"/>
                    </a:cubicBezTo>
                    <a:cubicBezTo>
                      <a:pt x="12700" y="10160"/>
                      <a:pt x="26670" y="0"/>
                      <a:pt x="35560" y="1270"/>
                    </a:cubicBezTo>
                    <a:cubicBezTo>
                      <a:pt x="43180" y="254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23542431" y="5969232"/>
              <a:ext cx="152400" cy="224790"/>
              <a:chOff x="0" y="0"/>
              <a:chExt cx="152400" cy="2247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41910" y="49530"/>
                <a:ext cx="5969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127000">
                    <a:moveTo>
                      <a:pt x="59690" y="25400"/>
                    </a:moveTo>
                    <a:cubicBezTo>
                      <a:pt x="52070" y="119380"/>
                      <a:pt x="33020" y="127000"/>
                      <a:pt x="24130" y="124460"/>
                    </a:cubicBezTo>
                    <a:cubicBezTo>
                      <a:pt x="17780" y="123190"/>
                      <a:pt x="10160" y="113030"/>
                      <a:pt x="8890" y="105410"/>
                    </a:cubicBezTo>
                    <a:cubicBezTo>
                      <a:pt x="7620" y="97790"/>
                      <a:pt x="15240" y="81280"/>
                      <a:pt x="21590" y="77470"/>
                    </a:cubicBezTo>
                    <a:cubicBezTo>
                      <a:pt x="27940" y="73660"/>
                      <a:pt x="39370" y="73660"/>
                      <a:pt x="45720" y="77470"/>
                    </a:cubicBezTo>
                    <a:cubicBezTo>
                      <a:pt x="52070" y="81280"/>
                      <a:pt x="59690" y="90170"/>
                      <a:pt x="59690" y="97790"/>
                    </a:cubicBezTo>
                    <a:cubicBezTo>
                      <a:pt x="59690" y="105410"/>
                      <a:pt x="50800" y="121920"/>
                      <a:pt x="43180" y="124460"/>
                    </a:cubicBezTo>
                    <a:cubicBezTo>
                      <a:pt x="35560" y="127000"/>
                      <a:pt x="20320" y="124460"/>
                      <a:pt x="13970" y="115570"/>
                    </a:cubicBezTo>
                    <a:cubicBezTo>
                      <a:pt x="2540" y="100330"/>
                      <a:pt x="0" y="39370"/>
                      <a:pt x="8890" y="20320"/>
                    </a:cubicBezTo>
                    <a:cubicBezTo>
                      <a:pt x="13970" y="8890"/>
                      <a:pt x="27940" y="0"/>
                      <a:pt x="36830" y="1270"/>
                    </a:cubicBezTo>
                    <a:cubicBezTo>
                      <a:pt x="45720" y="2540"/>
                      <a:pt x="59690" y="25400"/>
                      <a:pt x="59690" y="2540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23603391" y="5950182"/>
              <a:ext cx="168910" cy="237490"/>
              <a:chOff x="0" y="0"/>
              <a:chExt cx="168910" cy="2374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44450" y="50800"/>
                <a:ext cx="74930" cy="138430"/>
              </a:xfrm>
              <a:custGeom>
                <a:avLst/>
                <a:gdLst/>
                <a:ahLst/>
                <a:cxnLst/>
                <a:rect l="l" t="t" r="r" b="b"/>
                <a:pathLst>
                  <a:path w="74930" h="138430">
                    <a:moveTo>
                      <a:pt x="55880" y="22860"/>
                    </a:moveTo>
                    <a:cubicBezTo>
                      <a:pt x="68580" y="125730"/>
                      <a:pt x="50800" y="137160"/>
                      <a:pt x="41910" y="135890"/>
                    </a:cubicBezTo>
                    <a:cubicBezTo>
                      <a:pt x="34290" y="134620"/>
                      <a:pt x="25400" y="121920"/>
                      <a:pt x="24130" y="114300"/>
                    </a:cubicBezTo>
                    <a:cubicBezTo>
                      <a:pt x="22860" y="106680"/>
                      <a:pt x="31750" y="90170"/>
                      <a:pt x="39370" y="87630"/>
                    </a:cubicBezTo>
                    <a:cubicBezTo>
                      <a:pt x="46990" y="85090"/>
                      <a:pt x="69850" y="95250"/>
                      <a:pt x="72390" y="102870"/>
                    </a:cubicBezTo>
                    <a:cubicBezTo>
                      <a:pt x="74930" y="110490"/>
                      <a:pt x="63500" y="133350"/>
                      <a:pt x="55880" y="135890"/>
                    </a:cubicBezTo>
                    <a:cubicBezTo>
                      <a:pt x="48260" y="138430"/>
                      <a:pt x="30480" y="132080"/>
                      <a:pt x="26670" y="124460"/>
                    </a:cubicBezTo>
                    <a:cubicBezTo>
                      <a:pt x="22860" y="116840"/>
                      <a:pt x="29210" y="93980"/>
                      <a:pt x="36830" y="88900"/>
                    </a:cubicBezTo>
                    <a:cubicBezTo>
                      <a:pt x="41910" y="85090"/>
                      <a:pt x="54610" y="85090"/>
                      <a:pt x="60960" y="88900"/>
                    </a:cubicBezTo>
                    <a:cubicBezTo>
                      <a:pt x="67310" y="92710"/>
                      <a:pt x="73660" y="101600"/>
                      <a:pt x="73660" y="107950"/>
                    </a:cubicBezTo>
                    <a:cubicBezTo>
                      <a:pt x="73660" y="115570"/>
                      <a:pt x="67310" y="129540"/>
                      <a:pt x="60960" y="133350"/>
                    </a:cubicBezTo>
                    <a:cubicBezTo>
                      <a:pt x="53340" y="137160"/>
                      <a:pt x="39370" y="137160"/>
                      <a:pt x="31750" y="129540"/>
                    </a:cubicBezTo>
                    <a:cubicBezTo>
                      <a:pt x="16510" y="115570"/>
                      <a:pt x="0" y="44450"/>
                      <a:pt x="6350" y="22860"/>
                    </a:cubicBezTo>
                    <a:cubicBezTo>
                      <a:pt x="10160" y="11430"/>
                      <a:pt x="22860" y="0"/>
                      <a:pt x="31750" y="0"/>
                    </a:cubicBezTo>
                    <a:cubicBezTo>
                      <a:pt x="39370" y="0"/>
                      <a:pt x="55880" y="22860"/>
                      <a:pt x="55880" y="228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23717691" y="5964152"/>
              <a:ext cx="152400" cy="198120"/>
              <a:chOff x="0" y="0"/>
              <a:chExt cx="152400" cy="19812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44450" y="48260"/>
                <a:ext cx="5715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01600">
                    <a:moveTo>
                      <a:pt x="57150" y="26670"/>
                    </a:moveTo>
                    <a:cubicBezTo>
                      <a:pt x="44450" y="99060"/>
                      <a:pt x="22860" y="100330"/>
                      <a:pt x="15240" y="95250"/>
                    </a:cubicBezTo>
                    <a:cubicBezTo>
                      <a:pt x="8890" y="91440"/>
                      <a:pt x="5080" y="80010"/>
                      <a:pt x="6350" y="73660"/>
                    </a:cubicBezTo>
                    <a:cubicBezTo>
                      <a:pt x="7620" y="66040"/>
                      <a:pt x="13970" y="57150"/>
                      <a:pt x="20320" y="53340"/>
                    </a:cubicBezTo>
                    <a:cubicBezTo>
                      <a:pt x="26670" y="49530"/>
                      <a:pt x="38100" y="49530"/>
                      <a:pt x="44450" y="53340"/>
                    </a:cubicBezTo>
                    <a:cubicBezTo>
                      <a:pt x="50800" y="57150"/>
                      <a:pt x="57150" y="66040"/>
                      <a:pt x="57150" y="73660"/>
                    </a:cubicBezTo>
                    <a:cubicBezTo>
                      <a:pt x="57150" y="81280"/>
                      <a:pt x="49530" y="96520"/>
                      <a:pt x="41910" y="99060"/>
                    </a:cubicBezTo>
                    <a:cubicBezTo>
                      <a:pt x="34290" y="101600"/>
                      <a:pt x="17780" y="99060"/>
                      <a:pt x="11430" y="91440"/>
                    </a:cubicBezTo>
                    <a:cubicBezTo>
                      <a:pt x="1270" y="78740"/>
                      <a:pt x="0" y="27940"/>
                      <a:pt x="8890" y="13970"/>
                    </a:cubicBezTo>
                    <a:cubicBezTo>
                      <a:pt x="15240" y="5080"/>
                      <a:pt x="33020" y="0"/>
                      <a:pt x="40640" y="2540"/>
                    </a:cubicBezTo>
                    <a:cubicBezTo>
                      <a:pt x="48260" y="508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23790081" y="5962882"/>
              <a:ext cx="163830" cy="247650"/>
              <a:chOff x="0" y="0"/>
              <a:chExt cx="163830" cy="24765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44450" y="50800"/>
                <a:ext cx="69850" cy="14732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147320">
                    <a:moveTo>
                      <a:pt x="57150" y="25400"/>
                    </a:moveTo>
                    <a:cubicBezTo>
                      <a:pt x="58420" y="143510"/>
                      <a:pt x="43180" y="147320"/>
                      <a:pt x="35560" y="144780"/>
                    </a:cubicBezTo>
                    <a:cubicBezTo>
                      <a:pt x="27940" y="142240"/>
                      <a:pt x="16510" y="128270"/>
                      <a:pt x="17780" y="120650"/>
                    </a:cubicBezTo>
                    <a:cubicBezTo>
                      <a:pt x="19050" y="111760"/>
                      <a:pt x="35560" y="95250"/>
                      <a:pt x="44450" y="95250"/>
                    </a:cubicBezTo>
                    <a:cubicBezTo>
                      <a:pt x="53340" y="95250"/>
                      <a:pt x="69850" y="114300"/>
                      <a:pt x="68580" y="123190"/>
                    </a:cubicBezTo>
                    <a:cubicBezTo>
                      <a:pt x="67310" y="132080"/>
                      <a:pt x="46990" y="146050"/>
                      <a:pt x="38100" y="146050"/>
                    </a:cubicBezTo>
                    <a:cubicBezTo>
                      <a:pt x="33020" y="146050"/>
                      <a:pt x="27940" y="143510"/>
                      <a:pt x="24130" y="138430"/>
                    </a:cubicBezTo>
                    <a:cubicBezTo>
                      <a:pt x="13970" y="123190"/>
                      <a:pt x="0" y="48260"/>
                      <a:pt x="6350" y="25400"/>
                    </a:cubicBezTo>
                    <a:cubicBezTo>
                      <a:pt x="10160" y="12700"/>
                      <a:pt x="21590" y="0"/>
                      <a:pt x="29210" y="0"/>
                    </a:cubicBezTo>
                    <a:cubicBezTo>
                      <a:pt x="38100" y="0"/>
                      <a:pt x="57150" y="25400"/>
                      <a:pt x="57150" y="2540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23905651" y="5988282"/>
              <a:ext cx="152400" cy="171450"/>
              <a:chOff x="0" y="0"/>
              <a:chExt cx="152400" cy="17145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48260" y="48260"/>
                <a:ext cx="5461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76200">
                    <a:moveTo>
                      <a:pt x="53340" y="26670"/>
                    </a:moveTo>
                    <a:cubicBezTo>
                      <a:pt x="40640" y="73660"/>
                      <a:pt x="19050" y="74930"/>
                      <a:pt x="11430" y="71120"/>
                    </a:cubicBezTo>
                    <a:cubicBezTo>
                      <a:pt x="5080" y="67310"/>
                      <a:pt x="1270" y="55880"/>
                      <a:pt x="2540" y="48260"/>
                    </a:cubicBezTo>
                    <a:cubicBezTo>
                      <a:pt x="3810" y="41910"/>
                      <a:pt x="10160" y="31750"/>
                      <a:pt x="16510" y="29210"/>
                    </a:cubicBezTo>
                    <a:cubicBezTo>
                      <a:pt x="22860" y="26670"/>
                      <a:pt x="33020" y="26670"/>
                      <a:pt x="39370" y="29210"/>
                    </a:cubicBezTo>
                    <a:cubicBezTo>
                      <a:pt x="45720" y="31750"/>
                      <a:pt x="52070" y="41910"/>
                      <a:pt x="53340" y="48260"/>
                    </a:cubicBezTo>
                    <a:cubicBezTo>
                      <a:pt x="54610" y="55880"/>
                      <a:pt x="50800" y="67310"/>
                      <a:pt x="44450" y="71120"/>
                    </a:cubicBezTo>
                    <a:cubicBezTo>
                      <a:pt x="38100" y="76200"/>
                      <a:pt x="21590" y="76200"/>
                      <a:pt x="13970" y="72390"/>
                    </a:cubicBezTo>
                    <a:cubicBezTo>
                      <a:pt x="7620" y="68580"/>
                      <a:pt x="3810" y="59690"/>
                      <a:pt x="2540" y="50800"/>
                    </a:cubicBezTo>
                    <a:cubicBezTo>
                      <a:pt x="0" y="39370"/>
                      <a:pt x="1270" y="16510"/>
                      <a:pt x="8890" y="8890"/>
                    </a:cubicBezTo>
                    <a:cubicBezTo>
                      <a:pt x="15240" y="2540"/>
                      <a:pt x="29210" y="0"/>
                      <a:pt x="36830" y="2540"/>
                    </a:cubicBezTo>
                    <a:cubicBezTo>
                      <a:pt x="44450" y="5080"/>
                      <a:pt x="53340" y="26670"/>
                      <a:pt x="5334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23948831" y="5956532"/>
              <a:ext cx="156210" cy="220980"/>
              <a:chOff x="0" y="0"/>
              <a:chExt cx="156210" cy="22098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43180" y="49530"/>
                <a:ext cx="6477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64770" h="121920">
                    <a:moveTo>
                      <a:pt x="57150" y="26670"/>
                    </a:moveTo>
                    <a:cubicBezTo>
                      <a:pt x="52070" y="119380"/>
                      <a:pt x="41910" y="121920"/>
                      <a:pt x="34290" y="120650"/>
                    </a:cubicBezTo>
                    <a:cubicBezTo>
                      <a:pt x="26670" y="119380"/>
                      <a:pt x="13970" y="107950"/>
                      <a:pt x="12700" y="100330"/>
                    </a:cubicBezTo>
                    <a:cubicBezTo>
                      <a:pt x="11430" y="91440"/>
                      <a:pt x="25400" y="72390"/>
                      <a:pt x="34290" y="69850"/>
                    </a:cubicBezTo>
                    <a:cubicBezTo>
                      <a:pt x="40640" y="68580"/>
                      <a:pt x="50800" y="73660"/>
                      <a:pt x="55880" y="78740"/>
                    </a:cubicBezTo>
                    <a:cubicBezTo>
                      <a:pt x="60960" y="83820"/>
                      <a:pt x="64770" y="95250"/>
                      <a:pt x="62230" y="101600"/>
                    </a:cubicBezTo>
                    <a:cubicBezTo>
                      <a:pt x="58420" y="109220"/>
                      <a:pt x="38100" y="120650"/>
                      <a:pt x="29210" y="119380"/>
                    </a:cubicBezTo>
                    <a:cubicBezTo>
                      <a:pt x="22860" y="118110"/>
                      <a:pt x="16510" y="111760"/>
                      <a:pt x="12700" y="102870"/>
                    </a:cubicBezTo>
                    <a:cubicBezTo>
                      <a:pt x="5080" y="86360"/>
                      <a:pt x="0" y="36830"/>
                      <a:pt x="7620" y="20320"/>
                    </a:cubicBezTo>
                    <a:cubicBezTo>
                      <a:pt x="12700" y="10160"/>
                      <a:pt x="26670" y="0"/>
                      <a:pt x="35560" y="1270"/>
                    </a:cubicBezTo>
                    <a:cubicBezTo>
                      <a:pt x="43180" y="2540"/>
                      <a:pt x="57150" y="26670"/>
                      <a:pt x="5715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23984391" y="5915892"/>
              <a:ext cx="152400" cy="179070"/>
              <a:chOff x="0" y="0"/>
              <a:chExt cx="152400" cy="17907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48260" y="48260"/>
                <a:ext cx="5334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82550">
                    <a:moveTo>
                      <a:pt x="53340" y="26670"/>
                    </a:moveTo>
                    <a:cubicBezTo>
                      <a:pt x="48260" y="71120"/>
                      <a:pt x="41910" y="78740"/>
                      <a:pt x="34290" y="80010"/>
                    </a:cubicBezTo>
                    <a:cubicBezTo>
                      <a:pt x="26670" y="81280"/>
                      <a:pt x="10160" y="74930"/>
                      <a:pt x="6350" y="68580"/>
                    </a:cubicBezTo>
                    <a:cubicBezTo>
                      <a:pt x="2540" y="60960"/>
                      <a:pt x="5080" y="44450"/>
                      <a:pt x="10160" y="38100"/>
                    </a:cubicBezTo>
                    <a:cubicBezTo>
                      <a:pt x="15240" y="31750"/>
                      <a:pt x="31750" y="30480"/>
                      <a:pt x="39370" y="33020"/>
                    </a:cubicBezTo>
                    <a:cubicBezTo>
                      <a:pt x="45720" y="35560"/>
                      <a:pt x="53340" y="45720"/>
                      <a:pt x="53340" y="53340"/>
                    </a:cubicBezTo>
                    <a:cubicBezTo>
                      <a:pt x="53340" y="60960"/>
                      <a:pt x="44450" y="76200"/>
                      <a:pt x="36830" y="80010"/>
                    </a:cubicBezTo>
                    <a:cubicBezTo>
                      <a:pt x="30480" y="82550"/>
                      <a:pt x="19050" y="81280"/>
                      <a:pt x="13970" y="77470"/>
                    </a:cubicBezTo>
                    <a:cubicBezTo>
                      <a:pt x="7620" y="73660"/>
                      <a:pt x="3810" y="64770"/>
                      <a:pt x="2540" y="55880"/>
                    </a:cubicBezTo>
                    <a:cubicBezTo>
                      <a:pt x="0" y="43180"/>
                      <a:pt x="1270" y="17780"/>
                      <a:pt x="8890" y="8890"/>
                    </a:cubicBezTo>
                    <a:cubicBezTo>
                      <a:pt x="15240" y="2540"/>
                      <a:pt x="29210" y="0"/>
                      <a:pt x="36830" y="2540"/>
                    </a:cubicBezTo>
                    <a:cubicBezTo>
                      <a:pt x="44450" y="5080"/>
                      <a:pt x="53340" y="26670"/>
                      <a:pt x="53340" y="266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24008521" y="5942562"/>
              <a:ext cx="152400" cy="176530"/>
              <a:chOff x="0" y="0"/>
              <a:chExt cx="152400" cy="17653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48260" y="46990"/>
                <a:ext cx="5334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82550">
                    <a:moveTo>
                      <a:pt x="53340" y="25400"/>
                    </a:moveTo>
                    <a:cubicBezTo>
                      <a:pt x="48260" y="69850"/>
                      <a:pt x="41910" y="77470"/>
                      <a:pt x="35560" y="78740"/>
                    </a:cubicBezTo>
                    <a:cubicBezTo>
                      <a:pt x="27940" y="80010"/>
                      <a:pt x="10160" y="74930"/>
                      <a:pt x="6350" y="67310"/>
                    </a:cubicBezTo>
                    <a:cubicBezTo>
                      <a:pt x="2540" y="60960"/>
                      <a:pt x="5080" y="43180"/>
                      <a:pt x="10160" y="36830"/>
                    </a:cubicBezTo>
                    <a:cubicBezTo>
                      <a:pt x="15240" y="30480"/>
                      <a:pt x="33020" y="27940"/>
                      <a:pt x="40640" y="31750"/>
                    </a:cubicBezTo>
                    <a:cubicBezTo>
                      <a:pt x="46990" y="34290"/>
                      <a:pt x="53340" y="44450"/>
                      <a:pt x="53340" y="52070"/>
                    </a:cubicBezTo>
                    <a:cubicBezTo>
                      <a:pt x="53340" y="59690"/>
                      <a:pt x="45720" y="74930"/>
                      <a:pt x="38100" y="78740"/>
                    </a:cubicBezTo>
                    <a:cubicBezTo>
                      <a:pt x="31750" y="82550"/>
                      <a:pt x="20320" y="80010"/>
                      <a:pt x="13970" y="76200"/>
                    </a:cubicBezTo>
                    <a:cubicBezTo>
                      <a:pt x="7620" y="72390"/>
                      <a:pt x="3810" y="63500"/>
                      <a:pt x="2540" y="54610"/>
                    </a:cubicBezTo>
                    <a:cubicBezTo>
                      <a:pt x="0" y="41910"/>
                      <a:pt x="1270" y="15240"/>
                      <a:pt x="8890" y="7620"/>
                    </a:cubicBezTo>
                    <a:cubicBezTo>
                      <a:pt x="16510" y="1270"/>
                      <a:pt x="35560" y="0"/>
                      <a:pt x="43180" y="3810"/>
                    </a:cubicBezTo>
                    <a:cubicBezTo>
                      <a:pt x="49530" y="7620"/>
                      <a:pt x="53340" y="25400"/>
                      <a:pt x="53340" y="2540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22690261" y="5983202"/>
              <a:ext cx="162560" cy="184150"/>
              <a:chOff x="0" y="0"/>
              <a:chExt cx="162560" cy="18415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50800" y="48260"/>
                <a:ext cx="66040" cy="90170"/>
              </a:xfrm>
              <a:custGeom>
                <a:avLst/>
                <a:gdLst/>
                <a:ahLst/>
                <a:cxnLst/>
                <a:rect l="l" t="t" r="r" b="b"/>
                <a:pathLst>
                  <a:path w="66040" h="90170">
                    <a:moveTo>
                      <a:pt x="0" y="52070"/>
                    </a:moveTo>
                    <a:cubicBezTo>
                      <a:pt x="41910" y="0"/>
                      <a:pt x="57150" y="8890"/>
                      <a:pt x="60960" y="15240"/>
                    </a:cubicBezTo>
                    <a:cubicBezTo>
                      <a:pt x="64770" y="21590"/>
                      <a:pt x="63500" y="33020"/>
                      <a:pt x="59690" y="39370"/>
                    </a:cubicBezTo>
                    <a:cubicBezTo>
                      <a:pt x="55880" y="45720"/>
                      <a:pt x="46990" y="52070"/>
                      <a:pt x="39370" y="52070"/>
                    </a:cubicBezTo>
                    <a:cubicBezTo>
                      <a:pt x="33020" y="52070"/>
                      <a:pt x="21590" y="49530"/>
                      <a:pt x="17780" y="43180"/>
                    </a:cubicBezTo>
                    <a:cubicBezTo>
                      <a:pt x="13970" y="35560"/>
                      <a:pt x="16510" y="11430"/>
                      <a:pt x="22860" y="6350"/>
                    </a:cubicBezTo>
                    <a:cubicBezTo>
                      <a:pt x="29210" y="1270"/>
                      <a:pt x="54610" y="5080"/>
                      <a:pt x="59690" y="12700"/>
                    </a:cubicBezTo>
                    <a:cubicBezTo>
                      <a:pt x="66040" y="24130"/>
                      <a:pt x="46990" y="77470"/>
                      <a:pt x="34290" y="85090"/>
                    </a:cubicBezTo>
                    <a:cubicBezTo>
                      <a:pt x="26670" y="90170"/>
                      <a:pt x="10160" y="85090"/>
                      <a:pt x="5080" y="80010"/>
                    </a:cubicBezTo>
                    <a:cubicBezTo>
                      <a:pt x="0" y="74930"/>
                      <a:pt x="0" y="52070"/>
                      <a:pt x="0" y="5207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22669941" y="5948912"/>
              <a:ext cx="152400" cy="245110"/>
              <a:chOff x="0" y="0"/>
              <a:chExt cx="152400" cy="24511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50800" y="48260"/>
                <a:ext cx="59690" cy="14732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147320">
                    <a:moveTo>
                      <a:pt x="0" y="120650"/>
                    </a:moveTo>
                    <a:cubicBezTo>
                      <a:pt x="7620" y="7620"/>
                      <a:pt x="25400" y="0"/>
                      <a:pt x="34290" y="2540"/>
                    </a:cubicBezTo>
                    <a:cubicBezTo>
                      <a:pt x="41910" y="5080"/>
                      <a:pt x="50800" y="21590"/>
                      <a:pt x="50800" y="29210"/>
                    </a:cubicBezTo>
                    <a:cubicBezTo>
                      <a:pt x="50800" y="36830"/>
                      <a:pt x="43180" y="45720"/>
                      <a:pt x="36830" y="49530"/>
                    </a:cubicBezTo>
                    <a:cubicBezTo>
                      <a:pt x="30480" y="53340"/>
                      <a:pt x="19050" y="53340"/>
                      <a:pt x="12700" y="49530"/>
                    </a:cubicBezTo>
                    <a:cubicBezTo>
                      <a:pt x="6350" y="45720"/>
                      <a:pt x="0" y="36830"/>
                      <a:pt x="0" y="29210"/>
                    </a:cubicBezTo>
                    <a:cubicBezTo>
                      <a:pt x="0" y="21590"/>
                      <a:pt x="7620" y="5080"/>
                      <a:pt x="15240" y="2540"/>
                    </a:cubicBezTo>
                    <a:cubicBezTo>
                      <a:pt x="22860" y="0"/>
                      <a:pt x="39370" y="2540"/>
                      <a:pt x="45720" y="11430"/>
                    </a:cubicBezTo>
                    <a:cubicBezTo>
                      <a:pt x="58420" y="27940"/>
                      <a:pt x="59690" y="104140"/>
                      <a:pt x="49530" y="125730"/>
                    </a:cubicBezTo>
                    <a:cubicBezTo>
                      <a:pt x="43180" y="137160"/>
                      <a:pt x="30480" y="147320"/>
                      <a:pt x="21590" y="146050"/>
                    </a:cubicBezTo>
                    <a:cubicBezTo>
                      <a:pt x="13970" y="144780"/>
                      <a:pt x="0" y="120650"/>
                      <a:pt x="0" y="12065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22591201" y="5945102"/>
              <a:ext cx="162560" cy="222250"/>
              <a:chOff x="0" y="0"/>
              <a:chExt cx="162560" cy="22225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50800" y="49530"/>
                <a:ext cx="67310" cy="12573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125730">
                    <a:moveTo>
                      <a:pt x="0" y="96520"/>
                    </a:moveTo>
                    <a:cubicBezTo>
                      <a:pt x="22860" y="3810"/>
                      <a:pt x="43180" y="1270"/>
                      <a:pt x="50800" y="5080"/>
                    </a:cubicBezTo>
                    <a:cubicBezTo>
                      <a:pt x="57150" y="7620"/>
                      <a:pt x="60960" y="19050"/>
                      <a:pt x="60960" y="26670"/>
                    </a:cubicBezTo>
                    <a:cubicBezTo>
                      <a:pt x="60960" y="34290"/>
                      <a:pt x="55880" y="44450"/>
                      <a:pt x="49530" y="48260"/>
                    </a:cubicBezTo>
                    <a:cubicBezTo>
                      <a:pt x="41910" y="52070"/>
                      <a:pt x="25400" y="50800"/>
                      <a:pt x="19050" y="45720"/>
                    </a:cubicBezTo>
                    <a:cubicBezTo>
                      <a:pt x="12700" y="41910"/>
                      <a:pt x="8890" y="30480"/>
                      <a:pt x="10160" y="22860"/>
                    </a:cubicBezTo>
                    <a:cubicBezTo>
                      <a:pt x="11430" y="15240"/>
                      <a:pt x="24130" y="2540"/>
                      <a:pt x="31750" y="1270"/>
                    </a:cubicBezTo>
                    <a:cubicBezTo>
                      <a:pt x="39370" y="0"/>
                      <a:pt x="53340" y="6350"/>
                      <a:pt x="58420" y="16510"/>
                    </a:cubicBezTo>
                    <a:cubicBezTo>
                      <a:pt x="67310" y="34290"/>
                      <a:pt x="59690" y="96520"/>
                      <a:pt x="46990" y="111760"/>
                    </a:cubicBezTo>
                    <a:cubicBezTo>
                      <a:pt x="39370" y="120650"/>
                      <a:pt x="21590" y="125730"/>
                      <a:pt x="13970" y="121920"/>
                    </a:cubicBezTo>
                    <a:cubicBezTo>
                      <a:pt x="6350" y="119380"/>
                      <a:pt x="0" y="96520"/>
                      <a:pt x="0" y="965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22518811" y="5956532"/>
              <a:ext cx="152400" cy="207010"/>
              <a:chOff x="0" y="0"/>
              <a:chExt cx="152400" cy="20701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48260" y="48260"/>
                <a:ext cx="59690" cy="10922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109220">
                    <a:moveTo>
                      <a:pt x="2540" y="82550"/>
                    </a:moveTo>
                    <a:cubicBezTo>
                      <a:pt x="20320" y="0"/>
                      <a:pt x="36830" y="2540"/>
                      <a:pt x="43180" y="7620"/>
                    </a:cubicBezTo>
                    <a:cubicBezTo>
                      <a:pt x="49530" y="12700"/>
                      <a:pt x="53340" y="30480"/>
                      <a:pt x="50800" y="38100"/>
                    </a:cubicBezTo>
                    <a:cubicBezTo>
                      <a:pt x="48260" y="44450"/>
                      <a:pt x="39370" y="52070"/>
                      <a:pt x="31750" y="52070"/>
                    </a:cubicBezTo>
                    <a:cubicBezTo>
                      <a:pt x="24130" y="53340"/>
                      <a:pt x="7620" y="45720"/>
                      <a:pt x="3810" y="38100"/>
                    </a:cubicBezTo>
                    <a:cubicBezTo>
                      <a:pt x="0" y="31750"/>
                      <a:pt x="1270" y="20320"/>
                      <a:pt x="5080" y="13970"/>
                    </a:cubicBezTo>
                    <a:cubicBezTo>
                      <a:pt x="10160" y="7620"/>
                      <a:pt x="26670" y="0"/>
                      <a:pt x="34290" y="2540"/>
                    </a:cubicBezTo>
                    <a:cubicBezTo>
                      <a:pt x="41910" y="5080"/>
                      <a:pt x="49530" y="16510"/>
                      <a:pt x="53340" y="26670"/>
                    </a:cubicBezTo>
                    <a:cubicBezTo>
                      <a:pt x="58420" y="41910"/>
                      <a:pt x="59690" y="74930"/>
                      <a:pt x="52070" y="88900"/>
                    </a:cubicBezTo>
                    <a:cubicBezTo>
                      <a:pt x="46990" y="99060"/>
                      <a:pt x="33020" y="109220"/>
                      <a:pt x="24130" y="107950"/>
                    </a:cubicBezTo>
                    <a:cubicBezTo>
                      <a:pt x="16510" y="106680"/>
                      <a:pt x="2540" y="82550"/>
                      <a:pt x="2540" y="8255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22452771" y="5956532"/>
              <a:ext cx="160020" cy="179070"/>
              <a:chOff x="0" y="0"/>
              <a:chExt cx="160020" cy="17907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50800" y="49530"/>
                <a:ext cx="5969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59690" h="82550">
                    <a:moveTo>
                      <a:pt x="0" y="48260"/>
                    </a:moveTo>
                    <a:cubicBezTo>
                      <a:pt x="19050" y="5080"/>
                      <a:pt x="29210" y="0"/>
                      <a:pt x="35560" y="1270"/>
                    </a:cubicBezTo>
                    <a:cubicBezTo>
                      <a:pt x="43180" y="2540"/>
                      <a:pt x="57150" y="13970"/>
                      <a:pt x="58420" y="21590"/>
                    </a:cubicBezTo>
                    <a:cubicBezTo>
                      <a:pt x="59690" y="29210"/>
                      <a:pt x="53340" y="45720"/>
                      <a:pt x="45720" y="49530"/>
                    </a:cubicBezTo>
                    <a:cubicBezTo>
                      <a:pt x="38100" y="53340"/>
                      <a:pt x="21590" y="49530"/>
                      <a:pt x="15240" y="44450"/>
                    </a:cubicBezTo>
                    <a:cubicBezTo>
                      <a:pt x="10160" y="39370"/>
                      <a:pt x="6350" y="27940"/>
                      <a:pt x="8890" y="21590"/>
                    </a:cubicBezTo>
                    <a:cubicBezTo>
                      <a:pt x="11430" y="13970"/>
                      <a:pt x="25400" y="2540"/>
                      <a:pt x="33020" y="1270"/>
                    </a:cubicBezTo>
                    <a:cubicBezTo>
                      <a:pt x="40640" y="0"/>
                      <a:pt x="50800" y="6350"/>
                      <a:pt x="54610" y="11430"/>
                    </a:cubicBezTo>
                    <a:cubicBezTo>
                      <a:pt x="58420" y="17780"/>
                      <a:pt x="59690" y="26670"/>
                      <a:pt x="58420" y="35560"/>
                    </a:cubicBezTo>
                    <a:cubicBezTo>
                      <a:pt x="55880" y="48260"/>
                      <a:pt x="46990" y="73660"/>
                      <a:pt x="36830" y="78740"/>
                    </a:cubicBezTo>
                    <a:cubicBezTo>
                      <a:pt x="29210" y="82550"/>
                      <a:pt x="13970" y="81280"/>
                      <a:pt x="7620" y="76200"/>
                    </a:cubicBezTo>
                    <a:cubicBezTo>
                      <a:pt x="1270" y="71120"/>
                      <a:pt x="0" y="48260"/>
                      <a:pt x="0" y="4826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22475631" y="5965422"/>
              <a:ext cx="162560" cy="220980"/>
              <a:chOff x="0" y="0"/>
              <a:chExt cx="162560" cy="22098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50800" y="49530"/>
                <a:ext cx="68580" cy="123190"/>
              </a:xfrm>
              <a:custGeom>
                <a:avLst/>
                <a:gdLst/>
                <a:ahLst/>
                <a:cxnLst/>
                <a:rect l="l" t="t" r="r" b="b"/>
                <a:pathLst>
                  <a:path w="68580" h="123190">
                    <a:moveTo>
                      <a:pt x="0" y="96520"/>
                    </a:moveTo>
                    <a:cubicBezTo>
                      <a:pt x="24130" y="2540"/>
                      <a:pt x="44450" y="0"/>
                      <a:pt x="52070" y="5080"/>
                    </a:cubicBezTo>
                    <a:cubicBezTo>
                      <a:pt x="58420" y="8890"/>
                      <a:pt x="63500" y="26670"/>
                      <a:pt x="60960" y="34290"/>
                    </a:cubicBezTo>
                    <a:cubicBezTo>
                      <a:pt x="59690" y="41910"/>
                      <a:pt x="49530" y="49530"/>
                      <a:pt x="43180" y="50800"/>
                    </a:cubicBezTo>
                    <a:cubicBezTo>
                      <a:pt x="36830" y="52070"/>
                      <a:pt x="25400" y="49530"/>
                      <a:pt x="20320" y="44450"/>
                    </a:cubicBezTo>
                    <a:cubicBezTo>
                      <a:pt x="15240" y="39370"/>
                      <a:pt x="10160" y="27940"/>
                      <a:pt x="11430" y="21590"/>
                    </a:cubicBezTo>
                    <a:cubicBezTo>
                      <a:pt x="12700" y="13970"/>
                      <a:pt x="26670" y="2540"/>
                      <a:pt x="34290" y="1270"/>
                    </a:cubicBezTo>
                    <a:cubicBezTo>
                      <a:pt x="43180" y="0"/>
                      <a:pt x="55880" y="6350"/>
                      <a:pt x="60960" y="16510"/>
                    </a:cubicBezTo>
                    <a:cubicBezTo>
                      <a:pt x="68580" y="33020"/>
                      <a:pt x="60960" y="92710"/>
                      <a:pt x="48260" y="107950"/>
                    </a:cubicBezTo>
                    <a:cubicBezTo>
                      <a:pt x="40640" y="118110"/>
                      <a:pt x="24130" y="123190"/>
                      <a:pt x="16510" y="120650"/>
                    </a:cubicBezTo>
                    <a:cubicBezTo>
                      <a:pt x="8890" y="118110"/>
                      <a:pt x="0" y="96520"/>
                      <a:pt x="0" y="96520"/>
                    </a:cubicBezTo>
                  </a:path>
                </a:pathLst>
              </a:custGeom>
              <a:solidFill>
                <a:srgbClr val="FF0000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id="277" name="TextBox 277"/>
          <p:cNvSpPr txBox="1"/>
          <p:nvPr/>
        </p:nvSpPr>
        <p:spPr>
          <a:xfrm>
            <a:off x="214329" y="339478"/>
            <a:ext cx="601004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Ângulo de ataque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01727" y="1731233"/>
            <a:ext cx="4884545" cy="744791"/>
            <a:chOff x="0" y="0"/>
            <a:chExt cx="6512727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512727" cy="993054"/>
              <a:chOff x="0" y="0"/>
              <a:chExt cx="1260076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60076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260076" h="192135">
                    <a:moveTo>
                      <a:pt x="76079" y="0"/>
                    </a:moveTo>
                    <a:lnTo>
                      <a:pt x="1183997" y="0"/>
                    </a:lnTo>
                    <a:cubicBezTo>
                      <a:pt x="1226014" y="0"/>
                      <a:pt x="1260076" y="34062"/>
                      <a:pt x="1260076" y="76079"/>
                    </a:cubicBezTo>
                    <a:lnTo>
                      <a:pt x="1260076" y="116056"/>
                    </a:lnTo>
                    <a:cubicBezTo>
                      <a:pt x="1260076" y="158073"/>
                      <a:pt x="1226014" y="192135"/>
                      <a:pt x="1183997" y="192135"/>
                    </a:cubicBezTo>
                    <a:lnTo>
                      <a:pt x="76079" y="192135"/>
                    </a:lnTo>
                    <a:cubicBezTo>
                      <a:pt x="34062" y="192135"/>
                      <a:pt x="0" y="158073"/>
                      <a:pt x="0" y="116056"/>
                    </a:cubicBezTo>
                    <a:lnTo>
                      <a:pt x="0" y="76079"/>
                    </a:lnTo>
                    <a:cubicBezTo>
                      <a:pt x="0" y="34062"/>
                      <a:pt x="34062" y="0"/>
                      <a:pt x="76079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71230" y="217613"/>
              <a:ext cx="6231585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ASPECTOS DA GEOMETRIA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2967967" y="2666353"/>
            <a:ext cx="12352066" cy="7305696"/>
          </a:xfrm>
          <a:custGeom>
            <a:avLst/>
            <a:gdLst/>
            <a:ahLst/>
            <a:cxnLst/>
            <a:rect l="l" t="t" r="r" b="b"/>
            <a:pathLst>
              <a:path w="12352066" h="7305696">
                <a:moveTo>
                  <a:pt x="0" y="0"/>
                </a:moveTo>
                <a:lnTo>
                  <a:pt x="12352066" y="0"/>
                </a:lnTo>
                <a:lnTo>
                  <a:pt x="12352066" y="7305696"/>
                </a:lnTo>
                <a:lnTo>
                  <a:pt x="0" y="7305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804" r="-2337" b="-263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339478"/>
            <a:ext cx="601004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Ângulo de ataque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74766" y="4800054"/>
            <a:ext cx="14281914" cy="4967446"/>
          </a:xfrm>
          <a:custGeom>
            <a:avLst/>
            <a:gdLst/>
            <a:ahLst/>
            <a:cxnLst/>
            <a:rect l="l" t="t" r="r" b="b"/>
            <a:pathLst>
              <a:path w="14281914" h="4967446">
                <a:moveTo>
                  <a:pt x="0" y="0"/>
                </a:moveTo>
                <a:lnTo>
                  <a:pt x="14281914" y="0"/>
                </a:lnTo>
                <a:lnTo>
                  <a:pt x="14281914" y="4967445"/>
                </a:lnTo>
                <a:lnTo>
                  <a:pt x="0" y="496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028" r="-12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481615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ENADE - 2005</a:t>
            </a:r>
          </a:p>
        </p:txBody>
      </p:sp>
      <p:sp>
        <p:nvSpPr>
          <p:cNvPr id="5" name="Freeform 5"/>
          <p:cNvSpPr/>
          <p:nvPr/>
        </p:nvSpPr>
        <p:spPr>
          <a:xfrm>
            <a:off x="2084816" y="1692252"/>
            <a:ext cx="14461814" cy="2956452"/>
          </a:xfrm>
          <a:custGeom>
            <a:avLst/>
            <a:gdLst/>
            <a:ahLst/>
            <a:cxnLst/>
            <a:rect l="l" t="t" r="r" b="b"/>
            <a:pathLst>
              <a:path w="14461814" h="2956452">
                <a:moveTo>
                  <a:pt x="0" y="0"/>
                </a:moveTo>
                <a:lnTo>
                  <a:pt x="14461814" y="0"/>
                </a:lnTo>
                <a:lnTo>
                  <a:pt x="14461814" y="2956452"/>
                </a:lnTo>
                <a:lnTo>
                  <a:pt x="0" y="2956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2" r="-752" b="-20362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282089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JUNTAS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164" y="1624154"/>
            <a:ext cx="18180836" cy="303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8"/>
              </a:lnSpc>
            </a:pPr>
            <a:r>
              <a:rPr lang="en-US" sz="3257">
                <a:solidFill>
                  <a:srgbClr val="000000"/>
                </a:solidFill>
                <a:latin typeface="Arial Bold"/>
              </a:rPr>
              <a:t>• região física onde será feita a união por soldagem;</a:t>
            </a:r>
          </a:p>
          <a:p>
            <a:pPr algn="just">
              <a:lnSpc>
                <a:spcPts val="3908"/>
              </a:lnSpc>
            </a:pPr>
            <a:endParaRPr lang="en-US" sz="3257">
              <a:solidFill>
                <a:srgbClr val="000000"/>
              </a:solidFill>
              <a:latin typeface="Arial Bold"/>
            </a:endParaRPr>
          </a:p>
          <a:p>
            <a:pPr algn="just">
              <a:lnSpc>
                <a:spcPts val="3908"/>
              </a:lnSpc>
            </a:pPr>
            <a:r>
              <a:rPr lang="en-US" sz="3257">
                <a:solidFill>
                  <a:srgbClr val="000000"/>
                </a:solidFill>
                <a:latin typeface="Arial Bold"/>
              </a:rPr>
              <a:t>• A geometria e posicionamento da peças determinam esta região (ou os tipos de juntas);</a:t>
            </a:r>
          </a:p>
          <a:p>
            <a:pPr algn="just">
              <a:lnSpc>
                <a:spcPts val="3908"/>
              </a:lnSpc>
            </a:pPr>
            <a:endParaRPr lang="en-US" sz="3257">
              <a:solidFill>
                <a:srgbClr val="000000"/>
              </a:solidFill>
              <a:latin typeface="Arial Bold"/>
            </a:endParaRPr>
          </a:p>
          <a:p>
            <a:pPr algn="just">
              <a:lnSpc>
                <a:spcPts val="3908"/>
              </a:lnSpc>
              <a:spcBef>
                <a:spcPct val="0"/>
              </a:spcBef>
            </a:pPr>
            <a:r>
              <a:rPr lang="en-US" sz="3257">
                <a:solidFill>
                  <a:srgbClr val="000000"/>
                </a:solidFill>
                <a:latin typeface="Arial Bold"/>
              </a:rPr>
              <a:t>• Sempre haverá um procedimento que conduzirá a uma união com menor custo total (preparação da junta e soldagem) e com melhores propriedades mecânicas;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1479" y="5522879"/>
            <a:ext cx="9955857" cy="392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8"/>
              </a:lnSpc>
              <a:spcBef>
                <a:spcPct val="0"/>
              </a:spcBef>
            </a:pPr>
            <a:r>
              <a:rPr lang="en-US" sz="3590">
                <a:solidFill>
                  <a:srgbClr val="000000"/>
                </a:solidFill>
                <a:latin typeface="Arial Bold"/>
              </a:rPr>
              <a:t>Tipos de Junta: Os tipos usuais de junta são: </a:t>
            </a:r>
          </a:p>
          <a:p>
            <a:pPr marL="753513" lvl="1" indent="-376757">
              <a:lnSpc>
                <a:spcPts val="5339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Arial Bold"/>
              </a:rPr>
              <a:t>de </a:t>
            </a:r>
            <a:r>
              <a:rPr lang="en-US" sz="3490">
                <a:solidFill>
                  <a:srgbClr val="FF0000"/>
                </a:solidFill>
                <a:latin typeface="Arial Bold"/>
              </a:rPr>
              <a:t>topo</a:t>
            </a:r>
            <a:r>
              <a:rPr lang="en-US" sz="3490">
                <a:solidFill>
                  <a:srgbClr val="000000"/>
                </a:solidFill>
                <a:latin typeface="Arial Bold"/>
              </a:rPr>
              <a:t> (butt), </a:t>
            </a:r>
          </a:p>
          <a:p>
            <a:pPr marL="753513" lvl="1" indent="-376757">
              <a:lnSpc>
                <a:spcPts val="5339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Arial Bold"/>
              </a:rPr>
              <a:t>de </a:t>
            </a:r>
            <a:r>
              <a:rPr lang="en-US" sz="3490">
                <a:solidFill>
                  <a:srgbClr val="FF0000"/>
                </a:solidFill>
                <a:latin typeface="Arial Bold"/>
              </a:rPr>
              <a:t>ângulo</a:t>
            </a:r>
            <a:r>
              <a:rPr lang="en-US" sz="3490">
                <a:solidFill>
                  <a:srgbClr val="000000"/>
                </a:solidFill>
                <a:latin typeface="Arial Bold"/>
              </a:rPr>
              <a:t> (tee), </a:t>
            </a:r>
          </a:p>
          <a:p>
            <a:pPr marL="753513" lvl="1" indent="-376757">
              <a:lnSpc>
                <a:spcPts val="5339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Arial Bold"/>
              </a:rPr>
              <a:t>de </a:t>
            </a:r>
            <a:r>
              <a:rPr lang="en-US" sz="3490">
                <a:solidFill>
                  <a:srgbClr val="FF0000"/>
                </a:solidFill>
                <a:latin typeface="Arial Bold"/>
              </a:rPr>
              <a:t>canto</a:t>
            </a:r>
            <a:r>
              <a:rPr lang="en-US" sz="3490">
                <a:solidFill>
                  <a:srgbClr val="000000"/>
                </a:solidFill>
                <a:latin typeface="Arial Bold"/>
              </a:rPr>
              <a:t> (corner), </a:t>
            </a:r>
          </a:p>
          <a:p>
            <a:pPr marL="753513" lvl="1" indent="-376757">
              <a:lnSpc>
                <a:spcPts val="5339"/>
              </a:lnSpc>
              <a:buFont typeface="Arial"/>
              <a:buChar char="•"/>
            </a:pPr>
            <a:r>
              <a:rPr lang="en-US" sz="3490">
                <a:solidFill>
                  <a:srgbClr val="FF0000"/>
                </a:solidFill>
                <a:latin typeface="Arial Bold"/>
              </a:rPr>
              <a:t>sobreposta</a:t>
            </a:r>
            <a:r>
              <a:rPr lang="en-US" sz="3490">
                <a:solidFill>
                  <a:srgbClr val="000000"/>
                </a:solidFill>
                <a:latin typeface="Arial Bold"/>
              </a:rPr>
              <a:t> (lap) </a:t>
            </a:r>
          </a:p>
          <a:p>
            <a:pPr marL="753513" lvl="1" indent="-376757">
              <a:lnSpc>
                <a:spcPts val="5339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Arial Bold"/>
              </a:rPr>
              <a:t>e </a:t>
            </a:r>
            <a:r>
              <a:rPr lang="en-US" sz="3490">
                <a:solidFill>
                  <a:srgbClr val="FF0000"/>
                </a:solidFill>
                <a:latin typeface="Arial Bold"/>
              </a:rPr>
              <a:t>de aresta</a:t>
            </a:r>
            <a:r>
              <a:rPr lang="en-US" sz="3490">
                <a:solidFill>
                  <a:srgbClr val="000000"/>
                </a:solidFill>
                <a:latin typeface="Arial Bold"/>
              </a:rPr>
              <a:t> (edge).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964" y="1689770"/>
            <a:ext cx="9219797" cy="3492518"/>
          </a:xfrm>
          <a:custGeom>
            <a:avLst/>
            <a:gdLst/>
            <a:ahLst/>
            <a:cxnLst/>
            <a:rect l="l" t="t" r="r" b="b"/>
            <a:pathLst>
              <a:path w="9219797" h="3492518">
                <a:moveTo>
                  <a:pt x="0" y="0"/>
                </a:moveTo>
                <a:lnTo>
                  <a:pt x="9219797" y="0"/>
                </a:lnTo>
                <a:lnTo>
                  <a:pt x="9219797" y="3492517"/>
                </a:lnTo>
                <a:lnTo>
                  <a:pt x="0" y="3492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3080" y="1665278"/>
            <a:ext cx="6919978" cy="4020177"/>
          </a:xfrm>
          <a:custGeom>
            <a:avLst/>
            <a:gdLst/>
            <a:ahLst/>
            <a:cxnLst/>
            <a:rect l="l" t="t" r="r" b="b"/>
            <a:pathLst>
              <a:path w="6919978" h="4020177">
                <a:moveTo>
                  <a:pt x="0" y="0"/>
                </a:moveTo>
                <a:lnTo>
                  <a:pt x="6919978" y="0"/>
                </a:lnTo>
                <a:lnTo>
                  <a:pt x="6919978" y="4020178"/>
                </a:lnTo>
                <a:lnTo>
                  <a:pt x="0" y="4020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16885" y="5809831"/>
            <a:ext cx="12294430" cy="4245256"/>
          </a:xfrm>
          <a:custGeom>
            <a:avLst/>
            <a:gdLst/>
            <a:ahLst/>
            <a:cxnLst/>
            <a:rect l="l" t="t" r="r" b="b"/>
            <a:pathLst>
              <a:path w="12294430" h="4245256">
                <a:moveTo>
                  <a:pt x="0" y="0"/>
                </a:moveTo>
                <a:lnTo>
                  <a:pt x="12294430" y="0"/>
                </a:lnTo>
                <a:lnTo>
                  <a:pt x="12294430" y="4245256"/>
                </a:lnTo>
                <a:lnTo>
                  <a:pt x="0" y="4245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329" y="339478"/>
            <a:ext cx="282089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JUNTAS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329" y="1736564"/>
            <a:ext cx="5647430" cy="2041636"/>
          </a:xfrm>
          <a:custGeom>
            <a:avLst/>
            <a:gdLst/>
            <a:ahLst/>
            <a:cxnLst/>
            <a:rect l="l" t="t" r="r" b="b"/>
            <a:pathLst>
              <a:path w="5647430" h="2041636">
                <a:moveTo>
                  <a:pt x="0" y="0"/>
                </a:moveTo>
                <a:lnTo>
                  <a:pt x="5647429" y="0"/>
                </a:lnTo>
                <a:lnTo>
                  <a:pt x="5647429" y="2041636"/>
                </a:lnTo>
                <a:lnTo>
                  <a:pt x="0" y="2041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329" y="5840706"/>
            <a:ext cx="5362042" cy="2349006"/>
          </a:xfrm>
          <a:custGeom>
            <a:avLst/>
            <a:gdLst/>
            <a:ahLst/>
            <a:cxnLst/>
            <a:rect l="l" t="t" r="r" b="b"/>
            <a:pathLst>
              <a:path w="5362042" h="2349006">
                <a:moveTo>
                  <a:pt x="0" y="0"/>
                </a:moveTo>
                <a:lnTo>
                  <a:pt x="5362042" y="0"/>
                </a:lnTo>
                <a:lnTo>
                  <a:pt x="5362042" y="2349007"/>
                </a:lnTo>
                <a:lnTo>
                  <a:pt x="0" y="2349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329" y="339478"/>
            <a:ext cx="282089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JUNTAS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329" y="3983386"/>
            <a:ext cx="8222618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</a:pPr>
            <a:r>
              <a:rPr lang="en-US" sz="2741">
                <a:solidFill>
                  <a:srgbClr val="000000"/>
                </a:solidFill>
                <a:latin typeface="Titillium Web Bold"/>
              </a:rPr>
              <a:t>• chapas finas (&lt; 1,5 mm);</a:t>
            </a:r>
          </a:p>
          <a:p>
            <a:pPr>
              <a:lnSpc>
                <a:spcPts val="3289"/>
              </a:lnSpc>
            </a:pPr>
            <a:r>
              <a:rPr lang="en-US" sz="2741">
                <a:solidFill>
                  <a:srgbClr val="000000"/>
                </a:solidFill>
                <a:latin typeface="Titillium Web Bold"/>
              </a:rPr>
              <a:t>• processos de baixa energia (TIG e oxiacetileno) ou alta energia concentrada (Plasma, Laser);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Titillium Web Bold"/>
              </a:rPr>
              <a:t>• sem ou com uso de material de adição.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329" y="8512003"/>
            <a:ext cx="8222618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</a:pPr>
            <a:r>
              <a:rPr lang="en-US" sz="2741">
                <a:solidFill>
                  <a:srgbClr val="000000"/>
                </a:solidFill>
                <a:latin typeface="Titillium Web Bold"/>
              </a:rPr>
              <a:t>• chapas finas ou médias;</a:t>
            </a:r>
          </a:p>
          <a:p>
            <a:pPr>
              <a:lnSpc>
                <a:spcPts val="3289"/>
              </a:lnSpc>
            </a:pPr>
            <a:r>
              <a:rPr lang="en-US" sz="2741">
                <a:solidFill>
                  <a:srgbClr val="000000"/>
                </a:solidFill>
                <a:latin typeface="Titillium Web Bold"/>
              </a:rPr>
              <a:t>• processos de baixa energia (TIG e oxiacetileno) ou alta energia concentrada (Plasma, Laser);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Titillium Web Bold"/>
              </a:rPr>
              <a:t>• com uso de material de adição.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0995" y="8356952"/>
            <a:ext cx="851700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888" lvl="1" indent="-295944">
              <a:lnSpc>
                <a:spcPts val="3289"/>
              </a:lnSpc>
              <a:spcBef>
                <a:spcPct val="0"/>
              </a:spcBef>
              <a:buFont typeface="Arial"/>
              <a:buChar char="•"/>
            </a:pPr>
            <a:r>
              <a:rPr lang="en-US" sz="2741">
                <a:solidFill>
                  <a:srgbClr val="000000"/>
                </a:solidFill>
                <a:latin typeface="Titillium Web Bold"/>
              </a:rPr>
              <a:t>As juntas de arestas podem ser preechidas por cima – “flare-but-weld” ou por baixo – “flare-V-weld ou flare-semi V weld”: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53488" y="2334264"/>
            <a:ext cx="8130666" cy="5618473"/>
            <a:chOff x="0" y="0"/>
            <a:chExt cx="10840888" cy="7491297"/>
          </a:xfrm>
        </p:grpSpPr>
        <p:sp>
          <p:nvSpPr>
            <p:cNvPr id="10" name="Freeform 10"/>
            <p:cNvSpPr/>
            <p:nvPr/>
          </p:nvSpPr>
          <p:spPr>
            <a:xfrm>
              <a:off x="84164" y="0"/>
              <a:ext cx="10756725" cy="7491297"/>
            </a:xfrm>
            <a:custGeom>
              <a:avLst/>
              <a:gdLst/>
              <a:ahLst/>
              <a:cxnLst/>
              <a:rect l="l" t="t" r="r" b="b"/>
              <a:pathLst>
                <a:path w="10756725" h="7491297">
                  <a:moveTo>
                    <a:pt x="0" y="0"/>
                  </a:moveTo>
                  <a:lnTo>
                    <a:pt x="10756724" y="0"/>
                  </a:lnTo>
                  <a:lnTo>
                    <a:pt x="10756724" y="7491297"/>
                  </a:lnTo>
                  <a:lnTo>
                    <a:pt x="0" y="7491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13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3682148"/>
              <a:ext cx="1060450" cy="1088390"/>
              <a:chOff x="0" y="0"/>
              <a:chExt cx="1060450" cy="10883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43180" y="45720"/>
                <a:ext cx="984250" cy="996950"/>
              </a:xfrm>
              <a:custGeom>
                <a:avLst/>
                <a:gdLst/>
                <a:ahLst/>
                <a:cxnLst/>
                <a:rect l="l" t="t" r="r" b="b"/>
                <a:pathLst>
                  <a:path w="984250" h="996950">
                    <a:moveTo>
                      <a:pt x="312420" y="704850"/>
                    </a:moveTo>
                    <a:cubicBezTo>
                      <a:pt x="341630" y="228600"/>
                      <a:pt x="345440" y="223520"/>
                      <a:pt x="355600" y="215900"/>
                    </a:cubicBezTo>
                    <a:cubicBezTo>
                      <a:pt x="367030" y="205740"/>
                      <a:pt x="388620" y="195580"/>
                      <a:pt x="405130" y="194310"/>
                    </a:cubicBezTo>
                    <a:cubicBezTo>
                      <a:pt x="421640" y="193040"/>
                      <a:pt x="443230" y="200660"/>
                      <a:pt x="455930" y="210820"/>
                    </a:cubicBezTo>
                    <a:cubicBezTo>
                      <a:pt x="468630" y="220980"/>
                      <a:pt x="476250" y="232410"/>
                      <a:pt x="483870" y="256540"/>
                    </a:cubicBezTo>
                    <a:cubicBezTo>
                      <a:pt x="501650" y="314960"/>
                      <a:pt x="497840" y="490220"/>
                      <a:pt x="501650" y="584200"/>
                    </a:cubicBezTo>
                    <a:cubicBezTo>
                      <a:pt x="504190" y="655320"/>
                      <a:pt x="527050" y="759460"/>
                      <a:pt x="504190" y="773430"/>
                    </a:cubicBezTo>
                    <a:cubicBezTo>
                      <a:pt x="488950" y="783590"/>
                      <a:pt x="434340" y="755650"/>
                      <a:pt x="425450" y="734060"/>
                    </a:cubicBezTo>
                    <a:cubicBezTo>
                      <a:pt x="415290" y="709930"/>
                      <a:pt x="444500" y="664210"/>
                      <a:pt x="459740" y="629920"/>
                    </a:cubicBezTo>
                    <a:cubicBezTo>
                      <a:pt x="476250" y="594360"/>
                      <a:pt x="502920" y="565150"/>
                      <a:pt x="520700" y="525780"/>
                    </a:cubicBezTo>
                    <a:cubicBezTo>
                      <a:pt x="541020" y="478790"/>
                      <a:pt x="546100" y="398780"/>
                      <a:pt x="568960" y="361950"/>
                    </a:cubicBezTo>
                    <a:cubicBezTo>
                      <a:pt x="582930" y="339090"/>
                      <a:pt x="600710" y="321310"/>
                      <a:pt x="618490" y="314960"/>
                    </a:cubicBezTo>
                    <a:cubicBezTo>
                      <a:pt x="635000" y="309880"/>
                      <a:pt x="655320" y="312420"/>
                      <a:pt x="670560" y="320040"/>
                    </a:cubicBezTo>
                    <a:cubicBezTo>
                      <a:pt x="684530" y="327660"/>
                      <a:pt x="697230" y="337820"/>
                      <a:pt x="706120" y="358140"/>
                    </a:cubicBezTo>
                    <a:cubicBezTo>
                      <a:pt x="726440" y="405130"/>
                      <a:pt x="734060" y="566420"/>
                      <a:pt x="726440" y="618490"/>
                    </a:cubicBezTo>
                    <a:cubicBezTo>
                      <a:pt x="722630" y="642620"/>
                      <a:pt x="718820" y="656590"/>
                      <a:pt x="707390" y="669290"/>
                    </a:cubicBezTo>
                    <a:cubicBezTo>
                      <a:pt x="695960" y="681990"/>
                      <a:pt x="674370" y="692150"/>
                      <a:pt x="659130" y="694690"/>
                    </a:cubicBezTo>
                    <a:cubicBezTo>
                      <a:pt x="646430" y="697230"/>
                      <a:pt x="633730" y="697230"/>
                      <a:pt x="622300" y="690880"/>
                    </a:cubicBezTo>
                    <a:cubicBezTo>
                      <a:pt x="605790" y="681990"/>
                      <a:pt x="586740" y="666750"/>
                      <a:pt x="575310" y="637540"/>
                    </a:cubicBezTo>
                    <a:cubicBezTo>
                      <a:pt x="547370" y="565150"/>
                      <a:pt x="561340" y="279400"/>
                      <a:pt x="574040" y="207010"/>
                    </a:cubicBezTo>
                    <a:cubicBezTo>
                      <a:pt x="579120" y="181610"/>
                      <a:pt x="581660" y="168910"/>
                      <a:pt x="593090" y="156210"/>
                    </a:cubicBezTo>
                    <a:cubicBezTo>
                      <a:pt x="604520" y="143510"/>
                      <a:pt x="623570" y="133350"/>
                      <a:pt x="640080" y="130810"/>
                    </a:cubicBezTo>
                    <a:cubicBezTo>
                      <a:pt x="656590" y="128270"/>
                      <a:pt x="679450" y="135890"/>
                      <a:pt x="692150" y="143510"/>
                    </a:cubicBezTo>
                    <a:cubicBezTo>
                      <a:pt x="703580" y="149860"/>
                      <a:pt x="709930" y="157480"/>
                      <a:pt x="716280" y="171450"/>
                    </a:cubicBezTo>
                    <a:cubicBezTo>
                      <a:pt x="728980" y="200660"/>
                      <a:pt x="726440" y="271780"/>
                      <a:pt x="726440" y="325120"/>
                    </a:cubicBezTo>
                    <a:cubicBezTo>
                      <a:pt x="726440" y="382270"/>
                      <a:pt x="737870" y="468630"/>
                      <a:pt x="717550" y="505460"/>
                    </a:cubicBezTo>
                    <a:cubicBezTo>
                      <a:pt x="704850" y="528320"/>
                      <a:pt x="679450" y="542290"/>
                      <a:pt x="659130" y="546100"/>
                    </a:cubicBezTo>
                    <a:cubicBezTo>
                      <a:pt x="641350" y="549910"/>
                      <a:pt x="619760" y="541020"/>
                      <a:pt x="605790" y="533400"/>
                    </a:cubicBezTo>
                    <a:cubicBezTo>
                      <a:pt x="594360" y="527050"/>
                      <a:pt x="590550" y="520700"/>
                      <a:pt x="581660" y="505460"/>
                    </a:cubicBezTo>
                    <a:cubicBezTo>
                      <a:pt x="557530" y="466090"/>
                      <a:pt x="494030" y="314960"/>
                      <a:pt x="482600" y="269240"/>
                    </a:cubicBezTo>
                    <a:cubicBezTo>
                      <a:pt x="478790" y="252730"/>
                      <a:pt x="476250" y="245110"/>
                      <a:pt x="478790" y="232410"/>
                    </a:cubicBezTo>
                    <a:cubicBezTo>
                      <a:pt x="481330" y="217170"/>
                      <a:pt x="491490" y="195580"/>
                      <a:pt x="505460" y="184150"/>
                    </a:cubicBezTo>
                    <a:cubicBezTo>
                      <a:pt x="521970" y="171450"/>
                      <a:pt x="556260" y="162560"/>
                      <a:pt x="576580" y="167640"/>
                    </a:cubicBezTo>
                    <a:cubicBezTo>
                      <a:pt x="596900" y="172720"/>
                      <a:pt x="624840" y="193040"/>
                      <a:pt x="629920" y="217170"/>
                    </a:cubicBezTo>
                    <a:cubicBezTo>
                      <a:pt x="638810" y="260350"/>
                      <a:pt x="577850" y="346710"/>
                      <a:pt x="537210" y="421640"/>
                    </a:cubicBezTo>
                    <a:cubicBezTo>
                      <a:pt x="485140" y="519430"/>
                      <a:pt x="367030" y="675640"/>
                      <a:pt x="332740" y="746760"/>
                    </a:cubicBezTo>
                    <a:cubicBezTo>
                      <a:pt x="317500" y="778510"/>
                      <a:pt x="320040" y="801370"/>
                      <a:pt x="307340" y="820420"/>
                    </a:cubicBezTo>
                    <a:cubicBezTo>
                      <a:pt x="297180" y="835660"/>
                      <a:pt x="283210" y="849630"/>
                      <a:pt x="270510" y="855980"/>
                    </a:cubicBezTo>
                    <a:cubicBezTo>
                      <a:pt x="259080" y="861060"/>
                      <a:pt x="247650" y="862330"/>
                      <a:pt x="236220" y="861060"/>
                    </a:cubicBezTo>
                    <a:cubicBezTo>
                      <a:pt x="224790" y="859790"/>
                      <a:pt x="213360" y="857250"/>
                      <a:pt x="203200" y="849630"/>
                    </a:cubicBezTo>
                    <a:cubicBezTo>
                      <a:pt x="191770" y="840740"/>
                      <a:pt x="179070" y="829310"/>
                      <a:pt x="173990" y="808990"/>
                    </a:cubicBezTo>
                    <a:cubicBezTo>
                      <a:pt x="162560" y="765810"/>
                      <a:pt x="175260" y="674370"/>
                      <a:pt x="191770" y="590550"/>
                    </a:cubicBezTo>
                    <a:cubicBezTo>
                      <a:pt x="214630" y="473710"/>
                      <a:pt x="274320" y="234950"/>
                      <a:pt x="321310" y="177800"/>
                    </a:cubicBezTo>
                    <a:cubicBezTo>
                      <a:pt x="339090" y="156210"/>
                      <a:pt x="358140" y="147320"/>
                      <a:pt x="377190" y="147320"/>
                    </a:cubicBezTo>
                    <a:cubicBezTo>
                      <a:pt x="396240" y="147320"/>
                      <a:pt x="424180" y="163830"/>
                      <a:pt x="435610" y="176530"/>
                    </a:cubicBezTo>
                    <a:cubicBezTo>
                      <a:pt x="443230" y="185420"/>
                      <a:pt x="444500" y="191770"/>
                      <a:pt x="447040" y="207010"/>
                    </a:cubicBezTo>
                    <a:cubicBezTo>
                      <a:pt x="453390" y="242570"/>
                      <a:pt x="454660" y="317500"/>
                      <a:pt x="440690" y="389890"/>
                    </a:cubicBezTo>
                    <a:cubicBezTo>
                      <a:pt x="420370" y="501650"/>
                      <a:pt x="335280" y="732790"/>
                      <a:pt x="295910" y="806450"/>
                    </a:cubicBezTo>
                    <a:cubicBezTo>
                      <a:pt x="280670" y="835660"/>
                      <a:pt x="269240" y="852170"/>
                      <a:pt x="252730" y="863600"/>
                    </a:cubicBezTo>
                    <a:cubicBezTo>
                      <a:pt x="238760" y="872490"/>
                      <a:pt x="222250" y="877570"/>
                      <a:pt x="208280" y="877570"/>
                    </a:cubicBezTo>
                    <a:cubicBezTo>
                      <a:pt x="196850" y="877570"/>
                      <a:pt x="186690" y="875030"/>
                      <a:pt x="177800" y="868680"/>
                    </a:cubicBezTo>
                    <a:cubicBezTo>
                      <a:pt x="166370" y="861060"/>
                      <a:pt x="157480" y="852170"/>
                      <a:pt x="148590" y="831850"/>
                    </a:cubicBezTo>
                    <a:cubicBezTo>
                      <a:pt x="121920" y="768350"/>
                      <a:pt x="81280" y="466090"/>
                      <a:pt x="86360" y="406400"/>
                    </a:cubicBezTo>
                    <a:cubicBezTo>
                      <a:pt x="87630" y="389890"/>
                      <a:pt x="90170" y="384810"/>
                      <a:pt x="96520" y="375920"/>
                    </a:cubicBezTo>
                    <a:cubicBezTo>
                      <a:pt x="104140" y="364490"/>
                      <a:pt x="123190" y="353060"/>
                      <a:pt x="135890" y="347980"/>
                    </a:cubicBezTo>
                    <a:cubicBezTo>
                      <a:pt x="146050" y="344170"/>
                      <a:pt x="157480" y="344170"/>
                      <a:pt x="167640" y="346710"/>
                    </a:cubicBezTo>
                    <a:cubicBezTo>
                      <a:pt x="180340" y="350520"/>
                      <a:pt x="199390" y="361950"/>
                      <a:pt x="208280" y="372110"/>
                    </a:cubicBezTo>
                    <a:cubicBezTo>
                      <a:pt x="215900" y="381000"/>
                      <a:pt x="218440" y="386080"/>
                      <a:pt x="220980" y="402590"/>
                    </a:cubicBezTo>
                    <a:cubicBezTo>
                      <a:pt x="228600" y="453390"/>
                      <a:pt x="209550" y="688340"/>
                      <a:pt x="187960" y="734060"/>
                    </a:cubicBezTo>
                    <a:cubicBezTo>
                      <a:pt x="181610" y="749300"/>
                      <a:pt x="173990" y="753110"/>
                      <a:pt x="163830" y="758190"/>
                    </a:cubicBezTo>
                    <a:cubicBezTo>
                      <a:pt x="151130" y="764540"/>
                      <a:pt x="129540" y="768350"/>
                      <a:pt x="115570" y="767080"/>
                    </a:cubicBezTo>
                    <a:cubicBezTo>
                      <a:pt x="104140" y="765810"/>
                      <a:pt x="93980" y="760730"/>
                      <a:pt x="85090" y="753110"/>
                    </a:cubicBezTo>
                    <a:cubicBezTo>
                      <a:pt x="74930" y="744220"/>
                      <a:pt x="66040" y="735330"/>
                      <a:pt x="59690" y="711200"/>
                    </a:cubicBezTo>
                    <a:cubicBezTo>
                      <a:pt x="36830" y="628650"/>
                      <a:pt x="24130" y="190500"/>
                      <a:pt x="64770" y="113030"/>
                    </a:cubicBezTo>
                    <a:cubicBezTo>
                      <a:pt x="78740" y="87630"/>
                      <a:pt x="101600" y="80010"/>
                      <a:pt x="118110" y="76200"/>
                    </a:cubicBezTo>
                    <a:cubicBezTo>
                      <a:pt x="129540" y="73660"/>
                      <a:pt x="140970" y="74930"/>
                      <a:pt x="151130" y="80010"/>
                    </a:cubicBezTo>
                    <a:cubicBezTo>
                      <a:pt x="163830" y="86360"/>
                      <a:pt x="179070" y="92710"/>
                      <a:pt x="187960" y="113030"/>
                    </a:cubicBezTo>
                    <a:cubicBezTo>
                      <a:pt x="212090" y="165100"/>
                      <a:pt x="209550" y="393700"/>
                      <a:pt x="199390" y="455930"/>
                    </a:cubicBezTo>
                    <a:cubicBezTo>
                      <a:pt x="195580" y="480060"/>
                      <a:pt x="190500" y="494030"/>
                      <a:pt x="181610" y="505460"/>
                    </a:cubicBezTo>
                    <a:cubicBezTo>
                      <a:pt x="173990" y="515620"/>
                      <a:pt x="163830" y="521970"/>
                      <a:pt x="152400" y="525780"/>
                    </a:cubicBezTo>
                    <a:cubicBezTo>
                      <a:pt x="138430" y="530860"/>
                      <a:pt x="115570" y="532130"/>
                      <a:pt x="100330" y="525780"/>
                    </a:cubicBezTo>
                    <a:cubicBezTo>
                      <a:pt x="85090" y="519430"/>
                      <a:pt x="72390" y="509270"/>
                      <a:pt x="60960" y="490220"/>
                    </a:cubicBezTo>
                    <a:cubicBezTo>
                      <a:pt x="40640" y="455930"/>
                      <a:pt x="22860" y="369570"/>
                      <a:pt x="13970" y="322580"/>
                    </a:cubicBezTo>
                    <a:cubicBezTo>
                      <a:pt x="7620" y="288290"/>
                      <a:pt x="0" y="259080"/>
                      <a:pt x="7620" y="233680"/>
                    </a:cubicBezTo>
                    <a:cubicBezTo>
                      <a:pt x="13970" y="210820"/>
                      <a:pt x="31750" y="186690"/>
                      <a:pt x="50800" y="177800"/>
                    </a:cubicBezTo>
                    <a:cubicBezTo>
                      <a:pt x="69850" y="168910"/>
                      <a:pt x="104140" y="170180"/>
                      <a:pt x="121920" y="180340"/>
                    </a:cubicBezTo>
                    <a:cubicBezTo>
                      <a:pt x="139700" y="190500"/>
                      <a:pt x="142240" y="218440"/>
                      <a:pt x="160020" y="240030"/>
                    </a:cubicBezTo>
                    <a:cubicBezTo>
                      <a:pt x="186690" y="273050"/>
                      <a:pt x="237490" y="307340"/>
                      <a:pt x="273050" y="356870"/>
                    </a:cubicBezTo>
                    <a:cubicBezTo>
                      <a:pt x="318770" y="420370"/>
                      <a:pt x="386080" y="543560"/>
                      <a:pt x="398780" y="595630"/>
                    </a:cubicBezTo>
                    <a:cubicBezTo>
                      <a:pt x="403860" y="618490"/>
                      <a:pt x="406400" y="632460"/>
                      <a:pt x="398780" y="647700"/>
                    </a:cubicBezTo>
                    <a:cubicBezTo>
                      <a:pt x="391160" y="665480"/>
                      <a:pt x="365760" y="687070"/>
                      <a:pt x="346710" y="693420"/>
                    </a:cubicBezTo>
                    <a:cubicBezTo>
                      <a:pt x="330200" y="698500"/>
                      <a:pt x="308610" y="693420"/>
                      <a:pt x="294640" y="687070"/>
                    </a:cubicBezTo>
                    <a:cubicBezTo>
                      <a:pt x="283210" y="681990"/>
                      <a:pt x="274320" y="675640"/>
                      <a:pt x="267970" y="662940"/>
                    </a:cubicBezTo>
                    <a:cubicBezTo>
                      <a:pt x="259080" y="642620"/>
                      <a:pt x="264160" y="603250"/>
                      <a:pt x="265430" y="566420"/>
                    </a:cubicBezTo>
                    <a:cubicBezTo>
                      <a:pt x="267970" y="514350"/>
                      <a:pt x="274320" y="439420"/>
                      <a:pt x="288290" y="382270"/>
                    </a:cubicBezTo>
                    <a:cubicBezTo>
                      <a:pt x="300990" y="330200"/>
                      <a:pt x="311150" y="250190"/>
                      <a:pt x="341630" y="234950"/>
                    </a:cubicBezTo>
                    <a:cubicBezTo>
                      <a:pt x="365760" y="223520"/>
                      <a:pt x="411480" y="238760"/>
                      <a:pt x="436880" y="264160"/>
                    </a:cubicBezTo>
                    <a:cubicBezTo>
                      <a:pt x="480060" y="306070"/>
                      <a:pt x="538480" y="482600"/>
                      <a:pt x="516890" y="521970"/>
                    </a:cubicBezTo>
                    <a:cubicBezTo>
                      <a:pt x="505460" y="543560"/>
                      <a:pt x="452120" y="557530"/>
                      <a:pt x="438150" y="543560"/>
                    </a:cubicBezTo>
                    <a:cubicBezTo>
                      <a:pt x="406400" y="514350"/>
                      <a:pt x="486410" y="210820"/>
                      <a:pt x="524510" y="147320"/>
                    </a:cubicBezTo>
                    <a:cubicBezTo>
                      <a:pt x="539750" y="120650"/>
                      <a:pt x="557530" y="107950"/>
                      <a:pt x="576580" y="102870"/>
                    </a:cubicBezTo>
                    <a:cubicBezTo>
                      <a:pt x="593090" y="97790"/>
                      <a:pt x="613410" y="104140"/>
                      <a:pt x="627380" y="110490"/>
                    </a:cubicBezTo>
                    <a:cubicBezTo>
                      <a:pt x="638810" y="115570"/>
                      <a:pt x="647700" y="123190"/>
                      <a:pt x="654050" y="133350"/>
                    </a:cubicBezTo>
                    <a:cubicBezTo>
                      <a:pt x="661670" y="146050"/>
                      <a:pt x="657860" y="167640"/>
                      <a:pt x="665480" y="184150"/>
                    </a:cubicBezTo>
                    <a:cubicBezTo>
                      <a:pt x="675640" y="204470"/>
                      <a:pt x="701040" y="215900"/>
                      <a:pt x="713740" y="246380"/>
                    </a:cubicBezTo>
                    <a:cubicBezTo>
                      <a:pt x="739140" y="307340"/>
                      <a:pt x="767080" y="495300"/>
                      <a:pt x="749300" y="546100"/>
                    </a:cubicBezTo>
                    <a:cubicBezTo>
                      <a:pt x="741680" y="566420"/>
                      <a:pt x="727710" y="576580"/>
                      <a:pt x="712470" y="582930"/>
                    </a:cubicBezTo>
                    <a:cubicBezTo>
                      <a:pt x="697230" y="589280"/>
                      <a:pt x="675640" y="591820"/>
                      <a:pt x="660400" y="586740"/>
                    </a:cubicBezTo>
                    <a:cubicBezTo>
                      <a:pt x="645160" y="581660"/>
                      <a:pt x="628650" y="567690"/>
                      <a:pt x="619760" y="554990"/>
                    </a:cubicBezTo>
                    <a:cubicBezTo>
                      <a:pt x="613410" y="544830"/>
                      <a:pt x="612140" y="538480"/>
                      <a:pt x="609600" y="521970"/>
                    </a:cubicBezTo>
                    <a:cubicBezTo>
                      <a:pt x="603250" y="473710"/>
                      <a:pt x="622300" y="317500"/>
                      <a:pt x="619760" y="234950"/>
                    </a:cubicBezTo>
                    <a:cubicBezTo>
                      <a:pt x="617220" y="171450"/>
                      <a:pt x="591820" y="107950"/>
                      <a:pt x="601980" y="68580"/>
                    </a:cubicBezTo>
                    <a:cubicBezTo>
                      <a:pt x="608330" y="43180"/>
                      <a:pt x="622300" y="22860"/>
                      <a:pt x="640080" y="12700"/>
                    </a:cubicBezTo>
                    <a:cubicBezTo>
                      <a:pt x="657860" y="2540"/>
                      <a:pt x="690880" y="2540"/>
                      <a:pt x="708660" y="11430"/>
                    </a:cubicBezTo>
                    <a:cubicBezTo>
                      <a:pt x="726440" y="20320"/>
                      <a:pt x="737870" y="38100"/>
                      <a:pt x="748030" y="67310"/>
                    </a:cubicBezTo>
                    <a:cubicBezTo>
                      <a:pt x="772160" y="143510"/>
                      <a:pt x="748030" y="379730"/>
                      <a:pt x="754380" y="513080"/>
                    </a:cubicBezTo>
                    <a:cubicBezTo>
                      <a:pt x="759460" y="621030"/>
                      <a:pt x="784860" y="753110"/>
                      <a:pt x="778510" y="807720"/>
                    </a:cubicBezTo>
                    <a:cubicBezTo>
                      <a:pt x="775970" y="829310"/>
                      <a:pt x="773430" y="840740"/>
                      <a:pt x="764540" y="852170"/>
                    </a:cubicBezTo>
                    <a:cubicBezTo>
                      <a:pt x="755650" y="863600"/>
                      <a:pt x="739140" y="873760"/>
                      <a:pt x="725170" y="876300"/>
                    </a:cubicBezTo>
                    <a:cubicBezTo>
                      <a:pt x="711200" y="878840"/>
                      <a:pt x="692150" y="875030"/>
                      <a:pt x="679450" y="867410"/>
                    </a:cubicBezTo>
                    <a:cubicBezTo>
                      <a:pt x="666750" y="859790"/>
                      <a:pt x="656590" y="849630"/>
                      <a:pt x="650240" y="830580"/>
                    </a:cubicBezTo>
                    <a:cubicBezTo>
                      <a:pt x="635000" y="787400"/>
                      <a:pt x="641350" y="659130"/>
                      <a:pt x="646430" y="600710"/>
                    </a:cubicBezTo>
                    <a:cubicBezTo>
                      <a:pt x="650240" y="565150"/>
                      <a:pt x="652780" y="538480"/>
                      <a:pt x="664210" y="514350"/>
                    </a:cubicBezTo>
                    <a:cubicBezTo>
                      <a:pt x="673100" y="494030"/>
                      <a:pt x="688340" y="474980"/>
                      <a:pt x="702310" y="464820"/>
                    </a:cubicBezTo>
                    <a:cubicBezTo>
                      <a:pt x="712470" y="457200"/>
                      <a:pt x="721360" y="452120"/>
                      <a:pt x="732790" y="450850"/>
                    </a:cubicBezTo>
                    <a:cubicBezTo>
                      <a:pt x="746760" y="449580"/>
                      <a:pt x="769620" y="453390"/>
                      <a:pt x="782320" y="459740"/>
                    </a:cubicBezTo>
                    <a:cubicBezTo>
                      <a:pt x="792480" y="464820"/>
                      <a:pt x="797560" y="471170"/>
                      <a:pt x="805180" y="483870"/>
                    </a:cubicBezTo>
                    <a:cubicBezTo>
                      <a:pt x="824230" y="514350"/>
                      <a:pt x="850900" y="600710"/>
                      <a:pt x="866140" y="654050"/>
                    </a:cubicBezTo>
                    <a:cubicBezTo>
                      <a:pt x="878840" y="698500"/>
                      <a:pt x="897890" y="749300"/>
                      <a:pt x="891540" y="779780"/>
                    </a:cubicBezTo>
                    <a:cubicBezTo>
                      <a:pt x="887730" y="798830"/>
                      <a:pt x="873760" y="815340"/>
                      <a:pt x="862330" y="824230"/>
                    </a:cubicBezTo>
                    <a:cubicBezTo>
                      <a:pt x="852170" y="831850"/>
                      <a:pt x="842010" y="835660"/>
                      <a:pt x="829310" y="836930"/>
                    </a:cubicBezTo>
                    <a:cubicBezTo>
                      <a:pt x="814070" y="838200"/>
                      <a:pt x="792480" y="834390"/>
                      <a:pt x="778510" y="825500"/>
                    </a:cubicBezTo>
                    <a:cubicBezTo>
                      <a:pt x="764540" y="816610"/>
                      <a:pt x="755650" y="807720"/>
                      <a:pt x="748030" y="783590"/>
                    </a:cubicBezTo>
                    <a:cubicBezTo>
                      <a:pt x="722630" y="703580"/>
                      <a:pt x="734060" y="297180"/>
                      <a:pt x="756920" y="208280"/>
                    </a:cubicBezTo>
                    <a:cubicBezTo>
                      <a:pt x="764540" y="179070"/>
                      <a:pt x="772160" y="165100"/>
                      <a:pt x="786130" y="153670"/>
                    </a:cubicBezTo>
                    <a:cubicBezTo>
                      <a:pt x="798830" y="144780"/>
                      <a:pt x="817880" y="140970"/>
                      <a:pt x="831850" y="142240"/>
                    </a:cubicBezTo>
                    <a:cubicBezTo>
                      <a:pt x="847090" y="143510"/>
                      <a:pt x="863600" y="153670"/>
                      <a:pt x="873760" y="163830"/>
                    </a:cubicBezTo>
                    <a:cubicBezTo>
                      <a:pt x="881380" y="171450"/>
                      <a:pt x="885190" y="176530"/>
                      <a:pt x="889000" y="193040"/>
                    </a:cubicBezTo>
                    <a:cubicBezTo>
                      <a:pt x="901700" y="246380"/>
                      <a:pt x="918210" y="501650"/>
                      <a:pt x="887730" y="558800"/>
                    </a:cubicBezTo>
                    <a:cubicBezTo>
                      <a:pt x="875030" y="582930"/>
                      <a:pt x="852170" y="594360"/>
                      <a:pt x="833120" y="596900"/>
                    </a:cubicBezTo>
                    <a:cubicBezTo>
                      <a:pt x="812800" y="599440"/>
                      <a:pt x="782320" y="584200"/>
                      <a:pt x="769620" y="572770"/>
                    </a:cubicBezTo>
                    <a:cubicBezTo>
                      <a:pt x="760730" y="563880"/>
                      <a:pt x="758190" y="557530"/>
                      <a:pt x="753110" y="542290"/>
                    </a:cubicBezTo>
                    <a:cubicBezTo>
                      <a:pt x="742950" y="506730"/>
                      <a:pt x="730250" y="394970"/>
                      <a:pt x="736600" y="353060"/>
                    </a:cubicBezTo>
                    <a:cubicBezTo>
                      <a:pt x="739140" y="330200"/>
                      <a:pt x="744220" y="316230"/>
                      <a:pt x="755650" y="303530"/>
                    </a:cubicBezTo>
                    <a:cubicBezTo>
                      <a:pt x="767080" y="290830"/>
                      <a:pt x="786130" y="281940"/>
                      <a:pt x="802640" y="279400"/>
                    </a:cubicBezTo>
                    <a:cubicBezTo>
                      <a:pt x="819150" y="276860"/>
                      <a:pt x="839470" y="281940"/>
                      <a:pt x="853440" y="290830"/>
                    </a:cubicBezTo>
                    <a:cubicBezTo>
                      <a:pt x="867410" y="299720"/>
                      <a:pt x="875030" y="311150"/>
                      <a:pt x="883920" y="335280"/>
                    </a:cubicBezTo>
                    <a:cubicBezTo>
                      <a:pt x="908050" y="397510"/>
                      <a:pt x="944880" y="638810"/>
                      <a:pt x="935990" y="703580"/>
                    </a:cubicBezTo>
                    <a:cubicBezTo>
                      <a:pt x="932180" y="728980"/>
                      <a:pt x="927100" y="741680"/>
                      <a:pt x="914400" y="753110"/>
                    </a:cubicBezTo>
                    <a:cubicBezTo>
                      <a:pt x="900430" y="765810"/>
                      <a:pt x="867410" y="775970"/>
                      <a:pt x="849630" y="774700"/>
                    </a:cubicBezTo>
                    <a:cubicBezTo>
                      <a:pt x="836930" y="774700"/>
                      <a:pt x="825500" y="768350"/>
                      <a:pt x="816610" y="760730"/>
                    </a:cubicBezTo>
                    <a:cubicBezTo>
                      <a:pt x="805180" y="750570"/>
                      <a:pt x="796290" y="737870"/>
                      <a:pt x="788670" y="715010"/>
                    </a:cubicBezTo>
                    <a:cubicBezTo>
                      <a:pt x="769620" y="659130"/>
                      <a:pt x="744220" y="469900"/>
                      <a:pt x="751840" y="412750"/>
                    </a:cubicBezTo>
                    <a:cubicBezTo>
                      <a:pt x="755650" y="388620"/>
                      <a:pt x="760730" y="375920"/>
                      <a:pt x="772160" y="363220"/>
                    </a:cubicBezTo>
                    <a:cubicBezTo>
                      <a:pt x="783590" y="350520"/>
                      <a:pt x="803910" y="340360"/>
                      <a:pt x="820420" y="339090"/>
                    </a:cubicBezTo>
                    <a:cubicBezTo>
                      <a:pt x="836930" y="337820"/>
                      <a:pt x="859790" y="342900"/>
                      <a:pt x="873760" y="353060"/>
                    </a:cubicBezTo>
                    <a:cubicBezTo>
                      <a:pt x="887730" y="363220"/>
                      <a:pt x="896620" y="373380"/>
                      <a:pt x="902970" y="398780"/>
                    </a:cubicBezTo>
                    <a:cubicBezTo>
                      <a:pt x="923290" y="471170"/>
                      <a:pt x="919480" y="798830"/>
                      <a:pt x="889000" y="863600"/>
                    </a:cubicBezTo>
                    <a:cubicBezTo>
                      <a:pt x="878840" y="885190"/>
                      <a:pt x="863600" y="891540"/>
                      <a:pt x="849630" y="897890"/>
                    </a:cubicBezTo>
                    <a:cubicBezTo>
                      <a:pt x="838200" y="902970"/>
                      <a:pt x="826770" y="904240"/>
                      <a:pt x="815340" y="901700"/>
                    </a:cubicBezTo>
                    <a:cubicBezTo>
                      <a:pt x="800100" y="899160"/>
                      <a:pt x="778510" y="887730"/>
                      <a:pt x="768350" y="877570"/>
                    </a:cubicBezTo>
                    <a:cubicBezTo>
                      <a:pt x="759460" y="868680"/>
                      <a:pt x="755650" y="863600"/>
                      <a:pt x="751840" y="845820"/>
                    </a:cubicBezTo>
                    <a:cubicBezTo>
                      <a:pt x="736600" y="786130"/>
                      <a:pt x="736600" y="497840"/>
                      <a:pt x="749300" y="426720"/>
                    </a:cubicBezTo>
                    <a:cubicBezTo>
                      <a:pt x="754380" y="401320"/>
                      <a:pt x="759460" y="388620"/>
                      <a:pt x="768350" y="377190"/>
                    </a:cubicBezTo>
                    <a:cubicBezTo>
                      <a:pt x="775970" y="367030"/>
                      <a:pt x="786130" y="360680"/>
                      <a:pt x="797560" y="356870"/>
                    </a:cubicBezTo>
                    <a:cubicBezTo>
                      <a:pt x="811530" y="351790"/>
                      <a:pt x="835660" y="351790"/>
                      <a:pt x="849630" y="356870"/>
                    </a:cubicBezTo>
                    <a:cubicBezTo>
                      <a:pt x="861060" y="360680"/>
                      <a:pt x="869950" y="364490"/>
                      <a:pt x="878840" y="377190"/>
                    </a:cubicBezTo>
                    <a:cubicBezTo>
                      <a:pt x="897890" y="403860"/>
                      <a:pt x="924560" y="497840"/>
                      <a:pt x="918210" y="538480"/>
                    </a:cubicBezTo>
                    <a:cubicBezTo>
                      <a:pt x="914400" y="565150"/>
                      <a:pt x="897890" y="588010"/>
                      <a:pt x="881380" y="599440"/>
                    </a:cubicBezTo>
                    <a:cubicBezTo>
                      <a:pt x="867410" y="609600"/>
                      <a:pt x="844550" y="613410"/>
                      <a:pt x="828040" y="609600"/>
                    </a:cubicBezTo>
                    <a:cubicBezTo>
                      <a:pt x="808990" y="604520"/>
                      <a:pt x="783590" y="590550"/>
                      <a:pt x="772160" y="566420"/>
                    </a:cubicBezTo>
                    <a:cubicBezTo>
                      <a:pt x="753110" y="528320"/>
                      <a:pt x="764540" y="416560"/>
                      <a:pt x="768350" y="378460"/>
                    </a:cubicBezTo>
                    <a:cubicBezTo>
                      <a:pt x="769620" y="361950"/>
                      <a:pt x="770890" y="354330"/>
                      <a:pt x="777240" y="342900"/>
                    </a:cubicBezTo>
                    <a:cubicBezTo>
                      <a:pt x="786130" y="328930"/>
                      <a:pt x="802640" y="312420"/>
                      <a:pt x="819150" y="306070"/>
                    </a:cubicBezTo>
                    <a:cubicBezTo>
                      <a:pt x="835660" y="299720"/>
                      <a:pt x="858520" y="300990"/>
                      <a:pt x="873760" y="307340"/>
                    </a:cubicBezTo>
                    <a:cubicBezTo>
                      <a:pt x="890270" y="313690"/>
                      <a:pt x="902970" y="323850"/>
                      <a:pt x="914400" y="344170"/>
                    </a:cubicBezTo>
                    <a:cubicBezTo>
                      <a:pt x="939800" y="391160"/>
                      <a:pt x="966470" y="563880"/>
                      <a:pt x="963930" y="612140"/>
                    </a:cubicBezTo>
                    <a:cubicBezTo>
                      <a:pt x="962660" y="629920"/>
                      <a:pt x="961390" y="637540"/>
                      <a:pt x="953770" y="648970"/>
                    </a:cubicBezTo>
                    <a:cubicBezTo>
                      <a:pt x="944880" y="662940"/>
                      <a:pt x="928370" y="679450"/>
                      <a:pt x="910590" y="684530"/>
                    </a:cubicBezTo>
                    <a:cubicBezTo>
                      <a:pt x="890270" y="689610"/>
                      <a:pt x="855980" y="684530"/>
                      <a:pt x="838200" y="673100"/>
                    </a:cubicBezTo>
                    <a:cubicBezTo>
                      <a:pt x="822960" y="662940"/>
                      <a:pt x="814070" y="650240"/>
                      <a:pt x="807720" y="626110"/>
                    </a:cubicBezTo>
                    <a:cubicBezTo>
                      <a:pt x="791210" y="568960"/>
                      <a:pt x="800100" y="368300"/>
                      <a:pt x="812800" y="317500"/>
                    </a:cubicBezTo>
                    <a:cubicBezTo>
                      <a:pt x="817880" y="299720"/>
                      <a:pt x="821690" y="292100"/>
                      <a:pt x="830580" y="283210"/>
                    </a:cubicBezTo>
                    <a:cubicBezTo>
                      <a:pt x="842010" y="271780"/>
                      <a:pt x="862330" y="260350"/>
                      <a:pt x="880110" y="257810"/>
                    </a:cubicBezTo>
                    <a:cubicBezTo>
                      <a:pt x="897890" y="255270"/>
                      <a:pt x="920750" y="261620"/>
                      <a:pt x="934720" y="271780"/>
                    </a:cubicBezTo>
                    <a:cubicBezTo>
                      <a:pt x="948690" y="281940"/>
                      <a:pt x="958850" y="293370"/>
                      <a:pt x="966470" y="317500"/>
                    </a:cubicBezTo>
                    <a:cubicBezTo>
                      <a:pt x="984250" y="373380"/>
                      <a:pt x="980440" y="562610"/>
                      <a:pt x="962660" y="631190"/>
                    </a:cubicBezTo>
                    <a:cubicBezTo>
                      <a:pt x="952500" y="666750"/>
                      <a:pt x="935990" y="694690"/>
                      <a:pt x="919480" y="708660"/>
                    </a:cubicBezTo>
                    <a:cubicBezTo>
                      <a:pt x="909320" y="717550"/>
                      <a:pt x="899160" y="720090"/>
                      <a:pt x="886460" y="721360"/>
                    </a:cubicBezTo>
                    <a:cubicBezTo>
                      <a:pt x="871220" y="722630"/>
                      <a:pt x="848360" y="717550"/>
                      <a:pt x="834390" y="708660"/>
                    </a:cubicBezTo>
                    <a:cubicBezTo>
                      <a:pt x="820420" y="699770"/>
                      <a:pt x="814070" y="687070"/>
                      <a:pt x="802640" y="664210"/>
                    </a:cubicBezTo>
                    <a:cubicBezTo>
                      <a:pt x="772160" y="601980"/>
                      <a:pt x="697230" y="363220"/>
                      <a:pt x="697230" y="297180"/>
                    </a:cubicBezTo>
                    <a:cubicBezTo>
                      <a:pt x="697230" y="273050"/>
                      <a:pt x="701040" y="260350"/>
                      <a:pt x="712470" y="247650"/>
                    </a:cubicBezTo>
                    <a:cubicBezTo>
                      <a:pt x="725170" y="233680"/>
                      <a:pt x="756920" y="222250"/>
                      <a:pt x="774700" y="220980"/>
                    </a:cubicBezTo>
                    <a:cubicBezTo>
                      <a:pt x="787400" y="219710"/>
                      <a:pt x="797560" y="224790"/>
                      <a:pt x="807720" y="231140"/>
                    </a:cubicBezTo>
                    <a:cubicBezTo>
                      <a:pt x="820420" y="240030"/>
                      <a:pt x="833120" y="250190"/>
                      <a:pt x="839470" y="273050"/>
                    </a:cubicBezTo>
                    <a:cubicBezTo>
                      <a:pt x="857250" y="337820"/>
                      <a:pt x="820420" y="618490"/>
                      <a:pt x="795020" y="683260"/>
                    </a:cubicBezTo>
                    <a:cubicBezTo>
                      <a:pt x="786130" y="706120"/>
                      <a:pt x="777240" y="716280"/>
                      <a:pt x="763270" y="725170"/>
                    </a:cubicBezTo>
                    <a:cubicBezTo>
                      <a:pt x="749300" y="734060"/>
                      <a:pt x="727710" y="737870"/>
                      <a:pt x="712470" y="735330"/>
                    </a:cubicBezTo>
                    <a:cubicBezTo>
                      <a:pt x="695960" y="732790"/>
                      <a:pt x="680720" y="726440"/>
                      <a:pt x="668020" y="708660"/>
                    </a:cubicBezTo>
                    <a:cubicBezTo>
                      <a:pt x="640080" y="671830"/>
                      <a:pt x="622300" y="562610"/>
                      <a:pt x="605790" y="488950"/>
                    </a:cubicBezTo>
                    <a:cubicBezTo>
                      <a:pt x="589280" y="416560"/>
                      <a:pt x="561340" y="316230"/>
                      <a:pt x="566420" y="271780"/>
                    </a:cubicBezTo>
                    <a:cubicBezTo>
                      <a:pt x="568960" y="251460"/>
                      <a:pt x="575310" y="238760"/>
                      <a:pt x="585470" y="227330"/>
                    </a:cubicBezTo>
                    <a:cubicBezTo>
                      <a:pt x="595630" y="215900"/>
                      <a:pt x="614680" y="207010"/>
                      <a:pt x="629920" y="205740"/>
                    </a:cubicBezTo>
                    <a:cubicBezTo>
                      <a:pt x="645160" y="204470"/>
                      <a:pt x="665480" y="210820"/>
                      <a:pt x="678180" y="219710"/>
                    </a:cubicBezTo>
                    <a:cubicBezTo>
                      <a:pt x="689610" y="228600"/>
                      <a:pt x="698500" y="238760"/>
                      <a:pt x="703580" y="260350"/>
                    </a:cubicBezTo>
                    <a:cubicBezTo>
                      <a:pt x="718820" y="326390"/>
                      <a:pt x="680720" y="608330"/>
                      <a:pt x="655320" y="683260"/>
                    </a:cubicBezTo>
                    <a:cubicBezTo>
                      <a:pt x="645160" y="712470"/>
                      <a:pt x="637540" y="727710"/>
                      <a:pt x="621030" y="740410"/>
                    </a:cubicBezTo>
                    <a:cubicBezTo>
                      <a:pt x="604520" y="753110"/>
                      <a:pt x="576580" y="760730"/>
                      <a:pt x="558800" y="758190"/>
                    </a:cubicBezTo>
                    <a:cubicBezTo>
                      <a:pt x="543560" y="755650"/>
                      <a:pt x="530860" y="748030"/>
                      <a:pt x="518160" y="731520"/>
                    </a:cubicBezTo>
                    <a:cubicBezTo>
                      <a:pt x="486410" y="689610"/>
                      <a:pt x="452120" y="511810"/>
                      <a:pt x="427990" y="463550"/>
                    </a:cubicBezTo>
                    <a:cubicBezTo>
                      <a:pt x="419100" y="444500"/>
                      <a:pt x="405130" y="440690"/>
                      <a:pt x="402590" y="425450"/>
                    </a:cubicBezTo>
                    <a:cubicBezTo>
                      <a:pt x="398780" y="407670"/>
                      <a:pt x="402590" y="375920"/>
                      <a:pt x="415290" y="360680"/>
                    </a:cubicBezTo>
                    <a:cubicBezTo>
                      <a:pt x="427990" y="345440"/>
                      <a:pt x="457200" y="334010"/>
                      <a:pt x="476250" y="334010"/>
                    </a:cubicBezTo>
                    <a:cubicBezTo>
                      <a:pt x="492760" y="334010"/>
                      <a:pt x="510540" y="345440"/>
                      <a:pt x="521970" y="355600"/>
                    </a:cubicBezTo>
                    <a:cubicBezTo>
                      <a:pt x="530860" y="363220"/>
                      <a:pt x="537210" y="369570"/>
                      <a:pt x="539750" y="384810"/>
                    </a:cubicBezTo>
                    <a:cubicBezTo>
                      <a:pt x="546100" y="430530"/>
                      <a:pt x="494030" y="614680"/>
                      <a:pt x="450850" y="678180"/>
                    </a:cubicBezTo>
                    <a:cubicBezTo>
                      <a:pt x="422910" y="720090"/>
                      <a:pt x="386080" y="760730"/>
                      <a:pt x="351790" y="759460"/>
                    </a:cubicBezTo>
                    <a:cubicBezTo>
                      <a:pt x="314960" y="758190"/>
                      <a:pt x="270510" y="706120"/>
                      <a:pt x="238760" y="656590"/>
                    </a:cubicBezTo>
                    <a:cubicBezTo>
                      <a:pt x="190500" y="582930"/>
                      <a:pt x="129540" y="401320"/>
                      <a:pt x="130810" y="337820"/>
                    </a:cubicBezTo>
                    <a:cubicBezTo>
                      <a:pt x="132080" y="309880"/>
                      <a:pt x="142240" y="290830"/>
                      <a:pt x="154940" y="278130"/>
                    </a:cubicBezTo>
                    <a:cubicBezTo>
                      <a:pt x="166370" y="266700"/>
                      <a:pt x="185420" y="261620"/>
                      <a:pt x="200660" y="261620"/>
                    </a:cubicBezTo>
                    <a:cubicBezTo>
                      <a:pt x="215900" y="261620"/>
                      <a:pt x="233680" y="270510"/>
                      <a:pt x="245110" y="279400"/>
                    </a:cubicBezTo>
                    <a:cubicBezTo>
                      <a:pt x="254000" y="287020"/>
                      <a:pt x="262890" y="294640"/>
                      <a:pt x="264160" y="307340"/>
                    </a:cubicBezTo>
                    <a:cubicBezTo>
                      <a:pt x="266700" y="326390"/>
                      <a:pt x="240030" y="354330"/>
                      <a:pt x="234950" y="384810"/>
                    </a:cubicBezTo>
                    <a:cubicBezTo>
                      <a:pt x="228600" y="427990"/>
                      <a:pt x="245110" y="492760"/>
                      <a:pt x="242570" y="543560"/>
                    </a:cubicBezTo>
                    <a:cubicBezTo>
                      <a:pt x="240030" y="589280"/>
                      <a:pt x="238760" y="646430"/>
                      <a:pt x="220980" y="674370"/>
                    </a:cubicBezTo>
                    <a:cubicBezTo>
                      <a:pt x="208280" y="694690"/>
                      <a:pt x="184150" y="708660"/>
                      <a:pt x="165100" y="711200"/>
                    </a:cubicBezTo>
                    <a:cubicBezTo>
                      <a:pt x="148590" y="713740"/>
                      <a:pt x="128270" y="707390"/>
                      <a:pt x="115570" y="698500"/>
                    </a:cubicBezTo>
                    <a:cubicBezTo>
                      <a:pt x="102870" y="689610"/>
                      <a:pt x="93980" y="674370"/>
                      <a:pt x="87630" y="655320"/>
                    </a:cubicBezTo>
                    <a:cubicBezTo>
                      <a:pt x="77470" y="626110"/>
                      <a:pt x="72390" y="561340"/>
                      <a:pt x="73660" y="533400"/>
                    </a:cubicBezTo>
                    <a:cubicBezTo>
                      <a:pt x="74930" y="518160"/>
                      <a:pt x="74930" y="509270"/>
                      <a:pt x="81280" y="499110"/>
                    </a:cubicBezTo>
                    <a:cubicBezTo>
                      <a:pt x="88900" y="486410"/>
                      <a:pt x="105410" y="469900"/>
                      <a:pt x="119380" y="463550"/>
                    </a:cubicBezTo>
                    <a:cubicBezTo>
                      <a:pt x="130810" y="458470"/>
                      <a:pt x="142240" y="455930"/>
                      <a:pt x="154940" y="457200"/>
                    </a:cubicBezTo>
                    <a:cubicBezTo>
                      <a:pt x="170180" y="459740"/>
                      <a:pt x="190500" y="468630"/>
                      <a:pt x="201930" y="480060"/>
                    </a:cubicBezTo>
                    <a:cubicBezTo>
                      <a:pt x="213360" y="492760"/>
                      <a:pt x="218440" y="506730"/>
                      <a:pt x="222250" y="529590"/>
                    </a:cubicBezTo>
                    <a:cubicBezTo>
                      <a:pt x="231140" y="574040"/>
                      <a:pt x="229870" y="699770"/>
                      <a:pt x="220980" y="737870"/>
                    </a:cubicBezTo>
                    <a:cubicBezTo>
                      <a:pt x="217170" y="754380"/>
                      <a:pt x="213360" y="760730"/>
                      <a:pt x="204470" y="769620"/>
                    </a:cubicBezTo>
                    <a:cubicBezTo>
                      <a:pt x="194310" y="779780"/>
                      <a:pt x="173990" y="791210"/>
                      <a:pt x="157480" y="793750"/>
                    </a:cubicBezTo>
                    <a:cubicBezTo>
                      <a:pt x="140970" y="796290"/>
                      <a:pt x="119380" y="789940"/>
                      <a:pt x="105410" y="781050"/>
                    </a:cubicBezTo>
                    <a:cubicBezTo>
                      <a:pt x="91440" y="772160"/>
                      <a:pt x="82550" y="762000"/>
                      <a:pt x="74930" y="737870"/>
                    </a:cubicBezTo>
                    <a:cubicBezTo>
                      <a:pt x="54610" y="673100"/>
                      <a:pt x="55880" y="403860"/>
                      <a:pt x="74930" y="330200"/>
                    </a:cubicBezTo>
                    <a:cubicBezTo>
                      <a:pt x="82550" y="299720"/>
                      <a:pt x="90170" y="281940"/>
                      <a:pt x="106680" y="270510"/>
                    </a:cubicBezTo>
                    <a:cubicBezTo>
                      <a:pt x="123190" y="259080"/>
                      <a:pt x="156210" y="256540"/>
                      <a:pt x="173990" y="261620"/>
                    </a:cubicBezTo>
                    <a:cubicBezTo>
                      <a:pt x="189230" y="266700"/>
                      <a:pt x="199390" y="279400"/>
                      <a:pt x="212090" y="295910"/>
                    </a:cubicBezTo>
                    <a:cubicBezTo>
                      <a:pt x="232410" y="323850"/>
                      <a:pt x="256540" y="377190"/>
                      <a:pt x="267970" y="420370"/>
                    </a:cubicBezTo>
                    <a:cubicBezTo>
                      <a:pt x="279400" y="464820"/>
                      <a:pt x="293370" y="528320"/>
                      <a:pt x="283210" y="560070"/>
                    </a:cubicBezTo>
                    <a:cubicBezTo>
                      <a:pt x="276860" y="579120"/>
                      <a:pt x="262890" y="593090"/>
                      <a:pt x="247650" y="600710"/>
                    </a:cubicBezTo>
                    <a:cubicBezTo>
                      <a:pt x="232410" y="608330"/>
                      <a:pt x="210820" y="612140"/>
                      <a:pt x="194310" y="608330"/>
                    </a:cubicBezTo>
                    <a:cubicBezTo>
                      <a:pt x="177800" y="604520"/>
                      <a:pt x="158750" y="590550"/>
                      <a:pt x="149860" y="577850"/>
                    </a:cubicBezTo>
                    <a:cubicBezTo>
                      <a:pt x="142240" y="567690"/>
                      <a:pt x="139700" y="560070"/>
                      <a:pt x="137160" y="543560"/>
                    </a:cubicBezTo>
                    <a:cubicBezTo>
                      <a:pt x="130810" y="505460"/>
                      <a:pt x="132080" y="398780"/>
                      <a:pt x="138430" y="349250"/>
                    </a:cubicBezTo>
                    <a:cubicBezTo>
                      <a:pt x="142240" y="318770"/>
                      <a:pt x="148590" y="295910"/>
                      <a:pt x="158750" y="275590"/>
                    </a:cubicBezTo>
                    <a:cubicBezTo>
                      <a:pt x="166370" y="259080"/>
                      <a:pt x="175260" y="241300"/>
                      <a:pt x="189230" y="232410"/>
                    </a:cubicBezTo>
                    <a:cubicBezTo>
                      <a:pt x="203200" y="223520"/>
                      <a:pt x="224790" y="218440"/>
                      <a:pt x="241300" y="220980"/>
                    </a:cubicBezTo>
                    <a:cubicBezTo>
                      <a:pt x="257810" y="223520"/>
                      <a:pt x="276860" y="233680"/>
                      <a:pt x="288290" y="246380"/>
                    </a:cubicBezTo>
                    <a:cubicBezTo>
                      <a:pt x="299720" y="259080"/>
                      <a:pt x="302260" y="270510"/>
                      <a:pt x="307340" y="297180"/>
                    </a:cubicBezTo>
                    <a:cubicBezTo>
                      <a:pt x="323850" y="389890"/>
                      <a:pt x="318770" y="838200"/>
                      <a:pt x="303530" y="927100"/>
                    </a:cubicBezTo>
                    <a:cubicBezTo>
                      <a:pt x="299720" y="951230"/>
                      <a:pt x="295910" y="961390"/>
                      <a:pt x="287020" y="972820"/>
                    </a:cubicBezTo>
                    <a:cubicBezTo>
                      <a:pt x="279400" y="981710"/>
                      <a:pt x="270510" y="986790"/>
                      <a:pt x="259080" y="990600"/>
                    </a:cubicBezTo>
                    <a:cubicBezTo>
                      <a:pt x="245110" y="994410"/>
                      <a:pt x="223520" y="995680"/>
                      <a:pt x="210820" y="991870"/>
                    </a:cubicBezTo>
                    <a:cubicBezTo>
                      <a:pt x="199390" y="988060"/>
                      <a:pt x="191770" y="981710"/>
                      <a:pt x="184150" y="972820"/>
                    </a:cubicBezTo>
                    <a:cubicBezTo>
                      <a:pt x="175260" y="961390"/>
                      <a:pt x="168910" y="948690"/>
                      <a:pt x="166370" y="927100"/>
                    </a:cubicBezTo>
                    <a:cubicBezTo>
                      <a:pt x="160020" y="880110"/>
                      <a:pt x="182880" y="767080"/>
                      <a:pt x="195580" y="692150"/>
                    </a:cubicBezTo>
                    <a:cubicBezTo>
                      <a:pt x="208280" y="623570"/>
                      <a:pt x="214630" y="529590"/>
                      <a:pt x="241300" y="496570"/>
                    </a:cubicBezTo>
                    <a:cubicBezTo>
                      <a:pt x="256540" y="478790"/>
                      <a:pt x="279400" y="469900"/>
                      <a:pt x="297180" y="471170"/>
                    </a:cubicBezTo>
                    <a:cubicBezTo>
                      <a:pt x="314960" y="472440"/>
                      <a:pt x="335280" y="483870"/>
                      <a:pt x="350520" y="504190"/>
                    </a:cubicBezTo>
                    <a:cubicBezTo>
                      <a:pt x="379730" y="544830"/>
                      <a:pt x="405130" y="697230"/>
                      <a:pt x="401320" y="739140"/>
                    </a:cubicBezTo>
                    <a:cubicBezTo>
                      <a:pt x="400050" y="754380"/>
                      <a:pt x="396240" y="762000"/>
                      <a:pt x="388620" y="770890"/>
                    </a:cubicBezTo>
                    <a:cubicBezTo>
                      <a:pt x="379730" y="782320"/>
                      <a:pt x="363220" y="793750"/>
                      <a:pt x="347980" y="797560"/>
                    </a:cubicBezTo>
                    <a:cubicBezTo>
                      <a:pt x="332740" y="801370"/>
                      <a:pt x="312420" y="798830"/>
                      <a:pt x="299720" y="791210"/>
                    </a:cubicBezTo>
                    <a:cubicBezTo>
                      <a:pt x="285750" y="783590"/>
                      <a:pt x="275590" y="773430"/>
                      <a:pt x="267970" y="753110"/>
                    </a:cubicBezTo>
                    <a:cubicBezTo>
                      <a:pt x="248920" y="699770"/>
                      <a:pt x="261620" y="494030"/>
                      <a:pt x="273050" y="435610"/>
                    </a:cubicBezTo>
                    <a:cubicBezTo>
                      <a:pt x="278130" y="412750"/>
                      <a:pt x="281940" y="400050"/>
                      <a:pt x="292100" y="388620"/>
                    </a:cubicBezTo>
                    <a:cubicBezTo>
                      <a:pt x="302260" y="377190"/>
                      <a:pt x="322580" y="368300"/>
                      <a:pt x="336550" y="365760"/>
                    </a:cubicBezTo>
                    <a:cubicBezTo>
                      <a:pt x="347980" y="364490"/>
                      <a:pt x="359410" y="364490"/>
                      <a:pt x="369570" y="370840"/>
                    </a:cubicBezTo>
                    <a:cubicBezTo>
                      <a:pt x="384810" y="379730"/>
                      <a:pt x="402590" y="397510"/>
                      <a:pt x="412750" y="420370"/>
                    </a:cubicBezTo>
                    <a:cubicBezTo>
                      <a:pt x="429260" y="457200"/>
                      <a:pt x="445770" y="543560"/>
                      <a:pt x="436880" y="581660"/>
                    </a:cubicBezTo>
                    <a:cubicBezTo>
                      <a:pt x="431800" y="607060"/>
                      <a:pt x="415290" y="627380"/>
                      <a:pt x="398780" y="637540"/>
                    </a:cubicBezTo>
                    <a:cubicBezTo>
                      <a:pt x="384810" y="646430"/>
                      <a:pt x="361950" y="646430"/>
                      <a:pt x="346710" y="643890"/>
                    </a:cubicBezTo>
                    <a:cubicBezTo>
                      <a:pt x="335280" y="641350"/>
                      <a:pt x="325120" y="636270"/>
                      <a:pt x="316230" y="627380"/>
                    </a:cubicBezTo>
                    <a:cubicBezTo>
                      <a:pt x="306070" y="617220"/>
                      <a:pt x="297180" y="603250"/>
                      <a:pt x="292100" y="581660"/>
                    </a:cubicBezTo>
                    <a:cubicBezTo>
                      <a:pt x="283210" y="541020"/>
                      <a:pt x="281940" y="430530"/>
                      <a:pt x="299720" y="394970"/>
                    </a:cubicBezTo>
                    <a:cubicBezTo>
                      <a:pt x="308610" y="375920"/>
                      <a:pt x="326390" y="365760"/>
                      <a:pt x="340360" y="359410"/>
                    </a:cubicBezTo>
                    <a:cubicBezTo>
                      <a:pt x="351790" y="354330"/>
                      <a:pt x="364490" y="354330"/>
                      <a:pt x="375920" y="355600"/>
                    </a:cubicBezTo>
                    <a:cubicBezTo>
                      <a:pt x="387350" y="356870"/>
                      <a:pt x="398780" y="360680"/>
                      <a:pt x="408940" y="368300"/>
                    </a:cubicBezTo>
                    <a:cubicBezTo>
                      <a:pt x="420370" y="377190"/>
                      <a:pt x="430530" y="389890"/>
                      <a:pt x="438150" y="411480"/>
                    </a:cubicBezTo>
                    <a:cubicBezTo>
                      <a:pt x="454660" y="454660"/>
                      <a:pt x="476250" y="580390"/>
                      <a:pt x="462280" y="626110"/>
                    </a:cubicBezTo>
                    <a:cubicBezTo>
                      <a:pt x="454660" y="652780"/>
                      <a:pt x="435610" y="673100"/>
                      <a:pt x="416560" y="680720"/>
                    </a:cubicBezTo>
                    <a:cubicBezTo>
                      <a:pt x="397510" y="688340"/>
                      <a:pt x="364490" y="685800"/>
                      <a:pt x="346710" y="674370"/>
                    </a:cubicBezTo>
                    <a:cubicBezTo>
                      <a:pt x="328930" y="662940"/>
                      <a:pt x="317500" y="637540"/>
                      <a:pt x="311150" y="613410"/>
                    </a:cubicBezTo>
                    <a:cubicBezTo>
                      <a:pt x="303530" y="582930"/>
                      <a:pt x="307340" y="529590"/>
                      <a:pt x="313690" y="504190"/>
                    </a:cubicBezTo>
                    <a:cubicBezTo>
                      <a:pt x="317500" y="490220"/>
                      <a:pt x="320040" y="481330"/>
                      <a:pt x="330200" y="472440"/>
                    </a:cubicBezTo>
                    <a:cubicBezTo>
                      <a:pt x="344170" y="459740"/>
                      <a:pt x="378460" y="447040"/>
                      <a:pt x="397510" y="447040"/>
                    </a:cubicBezTo>
                    <a:cubicBezTo>
                      <a:pt x="410210" y="447040"/>
                      <a:pt x="421640" y="452120"/>
                      <a:pt x="431800" y="459740"/>
                    </a:cubicBezTo>
                    <a:cubicBezTo>
                      <a:pt x="444500" y="469900"/>
                      <a:pt x="453390" y="482600"/>
                      <a:pt x="462280" y="505460"/>
                    </a:cubicBezTo>
                    <a:cubicBezTo>
                      <a:pt x="481330" y="557530"/>
                      <a:pt x="513080" y="725170"/>
                      <a:pt x="497840" y="781050"/>
                    </a:cubicBezTo>
                    <a:cubicBezTo>
                      <a:pt x="490220" y="810260"/>
                      <a:pt x="472440" y="829310"/>
                      <a:pt x="452120" y="838200"/>
                    </a:cubicBezTo>
                    <a:cubicBezTo>
                      <a:pt x="433070" y="847090"/>
                      <a:pt x="397510" y="843280"/>
                      <a:pt x="379730" y="831850"/>
                    </a:cubicBezTo>
                    <a:cubicBezTo>
                      <a:pt x="361950" y="820420"/>
                      <a:pt x="350520" y="801370"/>
                      <a:pt x="342900" y="769620"/>
                    </a:cubicBezTo>
                    <a:cubicBezTo>
                      <a:pt x="325120" y="695960"/>
                      <a:pt x="330200" y="435610"/>
                      <a:pt x="364490" y="373380"/>
                    </a:cubicBezTo>
                    <a:cubicBezTo>
                      <a:pt x="378460" y="346710"/>
                      <a:pt x="402590" y="336550"/>
                      <a:pt x="422910" y="332740"/>
                    </a:cubicBezTo>
                    <a:cubicBezTo>
                      <a:pt x="440690" y="330200"/>
                      <a:pt x="461010" y="336550"/>
                      <a:pt x="474980" y="346710"/>
                    </a:cubicBezTo>
                    <a:cubicBezTo>
                      <a:pt x="488950" y="356870"/>
                      <a:pt x="497840" y="370840"/>
                      <a:pt x="505460" y="389890"/>
                    </a:cubicBezTo>
                    <a:cubicBezTo>
                      <a:pt x="518160" y="420370"/>
                      <a:pt x="521970" y="474980"/>
                      <a:pt x="525780" y="516890"/>
                    </a:cubicBezTo>
                    <a:cubicBezTo>
                      <a:pt x="529590" y="556260"/>
                      <a:pt x="533400" y="603250"/>
                      <a:pt x="529590" y="633730"/>
                    </a:cubicBezTo>
                    <a:cubicBezTo>
                      <a:pt x="527050" y="652780"/>
                      <a:pt x="524510" y="668020"/>
                      <a:pt x="515620" y="680720"/>
                    </a:cubicBezTo>
                    <a:cubicBezTo>
                      <a:pt x="506730" y="693420"/>
                      <a:pt x="491490" y="706120"/>
                      <a:pt x="474980" y="709930"/>
                    </a:cubicBezTo>
                    <a:cubicBezTo>
                      <a:pt x="455930" y="713740"/>
                      <a:pt x="420370" y="709930"/>
                      <a:pt x="403860" y="695960"/>
                    </a:cubicBezTo>
                    <a:cubicBezTo>
                      <a:pt x="387350" y="681990"/>
                      <a:pt x="374650" y="651510"/>
                      <a:pt x="375920" y="629920"/>
                    </a:cubicBezTo>
                    <a:cubicBezTo>
                      <a:pt x="377190" y="608330"/>
                      <a:pt x="396240" y="579120"/>
                      <a:pt x="414020" y="568960"/>
                    </a:cubicBezTo>
                    <a:cubicBezTo>
                      <a:pt x="433070" y="558800"/>
                      <a:pt x="467360" y="557530"/>
                      <a:pt x="486410" y="567690"/>
                    </a:cubicBezTo>
                    <a:cubicBezTo>
                      <a:pt x="505460" y="577850"/>
                      <a:pt x="524510" y="607060"/>
                      <a:pt x="528320" y="626110"/>
                    </a:cubicBezTo>
                    <a:cubicBezTo>
                      <a:pt x="532130" y="642620"/>
                      <a:pt x="527050" y="660400"/>
                      <a:pt x="519430" y="674370"/>
                    </a:cubicBezTo>
                    <a:cubicBezTo>
                      <a:pt x="511810" y="688340"/>
                      <a:pt x="496570" y="701040"/>
                      <a:pt x="482600" y="707390"/>
                    </a:cubicBezTo>
                    <a:cubicBezTo>
                      <a:pt x="468630" y="713740"/>
                      <a:pt x="449580" y="715010"/>
                      <a:pt x="434340" y="711200"/>
                    </a:cubicBezTo>
                    <a:cubicBezTo>
                      <a:pt x="419100" y="707390"/>
                      <a:pt x="402590" y="697230"/>
                      <a:pt x="392430" y="684530"/>
                    </a:cubicBezTo>
                    <a:cubicBezTo>
                      <a:pt x="382270" y="673100"/>
                      <a:pt x="381000" y="660400"/>
                      <a:pt x="375920" y="638810"/>
                    </a:cubicBezTo>
                    <a:cubicBezTo>
                      <a:pt x="365760" y="591820"/>
                      <a:pt x="351790" y="450850"/>
                      <a:pt x="355600" y="407670"/>
                    </a:cubicBezTo>
                    <a:cubicBezTo>
                      <a:pt x="356870" y="391160"/>
                      <a:pt x="359410" y="383540"/>
                      <a:pt x="364490" y="373380"/>
                    </a:cubicBezTo>
                    <a:cubicBezTo>
                      <a:pt x="369570" y="363220"/>
                      <a:pt x="377190" y="351790"/>
                      <a:pt x="388620" y="345440"/>
                    </a:cubicBezTo>
                    <a:cubicBezTo>
                      <a:pt x="401320" y="337820"/>
                      <a:pt x="424180" y="330200"/>
                      <a:pt x="440690" y="332740"/>
                    </a:cubicBezTo>
                    <a:cubicBezTo>
                      <a:pt x="457200" y="335280"/>
                      <a:pt x="476250" y="345440"/>
                      <a:pt x="487680" y="358140"/>
                    </a:cubicBezTo>
                    <a:cubicBezTo>
                      <a:pt x="499110" y="370840"/>
                      <a:pt x="502920" y="383540"/>
                      <a:pt x="506730" y="408940"/>
                    </a:cubicBezTo>
                    <a:cubicBezTo>
                      <a:pt x="518160" y="474980"/>
                      <a:pt x="521970" y="713740"/>
                      <a:pt x="497840" y="781050"/>
                    </a:cubicBezTo>
                    <a:cubicBezTo>
                      <a:pt x="486410" y="811530"/>
                      <a:pt x="472440" y="829310"/>
                      <a:pt x="452120" y="838200"/>
                    </a:cubicBezTo>
                    <a:cubicBezTo>
                      <a:pt x="433070" y="847090"/>
                      <a:pt x="396240" y="839470"/>
                      <a:pt x="379730" y="831850"/>
                    </a:cubicBezTo>
                    <a:cubicBezTo>
                      <a:pt x="367030" y="825500"/>
                      <a:pt x="361950" y="816610"/>
                      <a:pt x="354330" y="805180"/>
                    </a:cubicBezTo>
                    <a:cubicBezTo>
                      <a:pt x="344170" y="788670"/>
                      <a:pt x="336550" y="765810"/>
                      <a:pt x="330200" y="735330"/>
                    </a:cubicBezTo>
                    <a:cubicBezTo>
                      <a:pt x="318770" y="680720"/>
                      <a:pt x="300990" y="549910"/>
                      <a:pt x="313690" y="504190"/>
                    </a:cubicBezTo>
                    <a:cubicBezTo>
                      <a:pt x="320040" y="482600"/>
                      <a:pt x="330200" y="469900"/>
                      <a:pt x="344170" y="459740"/>
                    </a:cubicBezTo>
                    <a:cubicBezTo>
                      <a:pt x="358140" y="449580"/>
                      <a:pt x="382270" y="445770"/>
                      <a:pt x="397510" y="447040"/>
                    </a:cubicBezTo>
                    <a:cubicBezTo>
                      <a:pt x="410210" y="448310"/>
                      <a:pt x="421640" y="452120"/>
                      <a:pt x="431800" y="459740"/>
                    </a:cubicBezTo>
                    <a:cubicBezTo>
                      <a:pt x="444500" y="469900"/>
                      <a:pt x="455930" y="485140"/>
                      <a:pt x="462280" y="505460"/>
                    </a:cubicBezTo>
                    <a:cubicBezTo>
                      <a:pt x="471170" y="534670"/>
                      <a:pt x="468630" y="599440"/>
                      <a:pt x="462280" y="626110"/>
                    </a:cubicBezTo>
                    <a:cubicBezTo>
                      <a:pt x="458470" y="641350"/>
                      <a:pt x="454660" y="650240"/>
                      <a:pt x="445770" y="659130"/>
                    </a:cubicBezTo>
                    <a:cubicBezTo>
                      <a:pt x="435610" y="670560"/>
                      <a:pt x="415290" y="683260"/>
                      <a:pt x="398780" y="685800"/>
                    </a:cubicBezTo>
                    <a:cubicBezTo>
                      <a:pt x="382270" y="688340"/>
                      <a:pt x="360680" y="683260"/>
                      <a:pt x="346710" y="674370"/>
                    </a:cubicBezTo>
                    <a:cubicBezTo>
                      <a:pt x="332740" y="665480"/>
                      <a:pt x="322580" y="652780"/>
                      <a:pt x="313690" y="631190"/>
                    </a:cubicBezTo>
                    <a:cubicBezTo>
                      <a:pt x="297180" y="588010"/>
                      <a:pt x="285750" y="450850"/>
                      <a:pt x="293370" y="411480"/>
                    </a:cubicBezTo>
                    <a:cubicBezTo>
                      <a:pt x="295910" y="394970"/>
                      <a:pt x="300990" y="388620"/>
                      <a:pt x="309880" y="379730"/>
                    </a:cubicBezTo>
                    <a:cubicBezTo>
                      <a:pt x="320040" y="369570"/>
                      <a:pt x="340360" y="358140"/>
                      <a:pt x="356870" y="355600"/>
                    </a:cubicBezTo>
                    <a:cubicBezTo>
                      <a:pt x="373380" y="353060"/>
                      <a:pt x="394970" y="359410"/>
                      <a:pt x="408940" y="368300"/>
                    </a:cubicBezTo>
                    <a:cubicBezTo>
                      <a:pt x="422910" y="377190"/>
                      <a:pt x="431800" y="391160"/>
                      <a:pt x="438150" y="411480"/>
                    </a:cubicBezTo>
                    <a:cubicBezTo>
                      <a:pt x="449580" y="450850"/>
                      <a:pt x="445770" y="560070"/>
                      <a:pt x="431800" y="598170"/>
                    </a:cubicBezTo>
                    <a:cubicBezTo>
                      <a:pt x="424180" y="618490"/>
                      <a:pt x="411480" y="629920"/>
                      <a:pt x="398780" y="637540"/>
                    </a:cubicBezTo>
                    <a:cubicBezTo>
                      <a:pt x="388620" y="643890"/>
                      <a:pt x="375920" y="645160"/>
                      <a:pt x="364490" y="645160"/>
                    </a:cubicBezTo>
                    <a:cubicBezTo>
                      <a:pt x="353060" y="645160"/>
                      <a:pt x="340360" y="643890"/>
                      <a:pt x="330200" y="637540"/>
                    </a:cubicBezTo>
                    <a:cubicBezTo>
                      <a:pt x="317500" y="629920"/>
                      <a:pt x="304800" y="617220"/>
                      <a:pt x="295910" y="598170"/>
                    </a:cubicBezTo>
                    <a:cubicBezTo>
                      <a:pt x="280670" y="563880"/>
                      <a:pt x="270510" y="468630"/>
                      <a:pt x="273050" y="435610"/>
                    </a:cubicBezTo>
                    <a:cubicBezTo>
                      <a:pt x="274320" y="420370"/>
                      <a:pt x="276860" y="412750"/>
                      <a:pt x="281940" y="402590"/>
                    </a:cubicBezTo>
                    <a:cubicBezTo>
                      <a:pt x="287020" y="392430"/>
                      <a:pt x="294640" y="383540"/>
                      <a:pt x="304800" y="377190"/>
                    </a:cubicBezTo>
                    <a:cubicBezTo>
                      <a:pt x="317500" y="369570"/>
                      <a:pt x="339090" y="365760"/>
                      <a:pt x="353060" y="367030"/>
                    </a:cubicBezTo>
                    <a:cubicBezTo>
                      <a:pt x="364490" y="368300"/>
                      <a:pt x="375920" y="370840"/>
                      <a:pt x="384810" y="378460"/>
                    </a:cubicBezTo>
                    <a:cubicBezTo>
                      <a:pt x="396240" y="387350"/>
                      <a:pt x="406400" y="398780"/>
                      <a:pt x="412750" y="420370"/>
                    </a:cubicBezTo>
                    <a:cubicBezTo>
                      <a:pt x="427990" y="476250"/>
                      <a:pt x="411480" y="688340"/>
                      <a:pt x="401320" y="739140"/>
                    </a:cubicBezTo>
                    <a:cubicBezTo>
                      <a:pt x="397510" y="755650"/>
                      <a:pt x="396240" y="762000"/>
                      <a:pt x="388620" y="770890"/>
                    </a:cubicBezTo>
                    <a:cubicBezTo>
                      <a:pt x="379730" y="782320"/>
                      <a:pt x="361950" y="793750"/>
                      <a:pt x="347980" y="797560"/>
                    </a:cubicBezTo>
                    <a:cubicBezTo>
                      <a:pt x="336550" y="801370"/>
                      <a:pt x="326390" y="801370"/>
                      <a:pt x="314960" y="797560"/>
                    </a:cubicBezTo>
                    <a:cubicBezTo>
                      <a:pt x="302260" y="793750"/>
                      <a:pt x="287020" y="786130"/>
                      <a:pt x="275590" y="768350"/>
                    </a:cubicBezTo>
                    <a:cubicBezTo>
                      <a:pt x="250190" y="727710"/>
                      <a:pt x="223520" y="567690"/>
                      <a:pt x="228600" y="525780"/>
                    </a:cubicBezTo>
                    <a:cubicBezTo>
                      <a:pt x="229870" y="510540"/>
                      <a:pt x="233680" y="505460"/>
                      <a:pt x="241300" y="496570"/>
                    </a:cubicBezTo>
                    <a:cubicBezTo>
                      <a:pt x="250190" y="486410"/>
                      <a:pt x="267970" y="474980"/>
                      <a:pt x="281940" y="472440"/>
                    </a:cubicBezTo>
                    <a:cubicBezTo>
                      <a:pt x="295910" y="469900"/>
                      <a:pt x="314960" y="473710"/>
                      <a:pt x="327660" y="481330"/>
                    </a:cubicBezTo>
                    <a:cubicBezTo>
                      <a:pt x="340360" y="488950"/>
                      <a:pt x="351790" y="505460"/>
                      <a:pt x="356870" y="518160"/>
                    </a:cubicBezTo>
                    <a:cubicBezTo>
                      <a:pt x="360680" y="528320"/>
                      <a:pt x="359410" y="535940"/>
                      <a:pt x="358140" y="549910"/>
                    </a:cubicBezTo>
                    <a:cubicBezTo>
                      <a:pt x="355600" y="582930"/>
                      <a:pt x="332740" y="647700"/>
                      <a:pt x="323850" y="706120"/>
                    </a:cubicBezTo>
                    <a:cubicBezTo>
                      <a:pt x="312420" y="777240"/>
                      <a:pt x="322580" y="896620"/>
                      <a:pt x="302260" y="943610"/>
                    </a:cubicBezTo>
                    <a:cubicBezTo>
                      <a:pt x="292100" y="967740"/>
                      <a:pt x="278130" y="984250"/>
                      <a:pt x="260350" y="990600"/>
                    </a:cubicBezTo>
                    <a:cubicBezTo>
                      <a:pt x="242570" y="996950"/>
                      <a:pt x="210820" y="994410"/>
                      <a:pt x="195580" y="984250"/>
                    </a:cubicBezTo>
                    <a:cubicBezTo>
                      <a:pt x="180340" y="974090"/>
                      <a:pt x="173990" y="957580"/>
                      <a:pt x="166370" y="927100"/>
                    </a:cubicBezTo>
                    <a:cubicBezTo>
                      <a:pt x="142240" y="829310"/>
                      <a:pt x="132080" y="363220"/>
                      <a:pt x="158750" y="275590"/>
                    </a:cubicBezTo>
                    <a:cubicBezTo>
                      <a:pt x="166370" y="250190"/>
                      <a:pt x="175260" y="241300"/>
                      <a:pt x="189230" y="232410"/>
                    </a:cubicBezTo>
                    <a:cubicBezTo>
                      <a:pt x="203200" y="223520"/>
                      <a:pt x="224790" y="218440"/>
                      <a:pt x="241300" y="220980"/>
                    </a:cubicBezTo>
                    <a:cubicBezTo>
                      <a:pt x="257810" y="223520"/>
                      <a:pt x="276860" y="233680"/>
                      <a:pt x="288290" y="246380"/>
                    </a:cubicBezTo>
                    <a:cubicBezTo>
                      <a:pt x="299720" y="259080"/>
                      <a:pt x="307340" y="279400"/>
                      <a:pt x="307340" y="297180"/>
                    </a:cubicBezTo>
                    <a:cubicBezTo>
                      <a:pt x="307340" y="314960"/>
                      <a:pt x="293370" y="326390"/>
                      <a:pt x="288290" y="350520"/>
                    </a:cubicBezTo>
                    <a:cubicBezTo>
                      <a:pt x="279400" y="397510"/>
                      <a:pt x="299720" y="519430"/>
                      <a:pt x="283210" y="560070"/>
                    </a:cubicBezTo>
                    <a:cubicBezTo>
                      <a:pt x="275590" y="580390"/>
                      <a:pt x="262890" y="593090"/>
                      <a:pt x="247650" y="600710"/>
                    </a:cubicBezTo>
                    <a:cubicBezTo>
                      <a:pt x="232410" y="608330"/>
                      <a:pt x="210820" y="613410"/>
                      <a:pt x="194310" y="608330"/>
                    </a:cubicBezTo>
                    <a:cubicBezTo>
                      <a:pt x="175260" y="601980"/>
                      <a:pt x="151130" y="580390"/>
                      <a:pt x="140970" y="561340"/>
                    </a:cubicBezTo>
                    <a:cubicBezTo>
                      <a:pt x="132080" y="543560"/>
                      <a:pt x="139700" y="524510"/>
                      <a:pt x="134620" y="499110"/>
                    </a:cubicBezTo>
                    <a:cubicBezTo>
                      <a:pt x="124460" y="455930"/>
                      <a:pt x="76200" y="365760"/>
                      <a:pt x="74930" y="330200"/>
                    </a:cubicBezTo>
                    <a:cubicBezTo>
                      <a:pt x="73660" y="314960"/>
                      <a:pt x="77470" y="306070"/>
                      <a:pt x="83820" y="295910"/>
                    </a:cubicBezTo>
                    <a:cubicBezTo>
                      <a:pt x="91440" y="283210"/>
                      <a:pt x="106680" y="267970"/>
                      <a:pt x="121920" y="261620"/>
                    </a:cubicBezTo>
                    <a:cubicBezTo>
                      <a:pt x="137160" y="255270"/>
                      <a:pt x="158750" y="255270"/>
                      <a:pt x="173990" y="261620"/>
                    </a:cubicBezTo>
                    <a:cubicBezTo>
                      <a:pt x="191770" y="269240"/>
                      <a:pt x="208280" y="284480"/>
                      <a:pt x="218440" y="312420"/>
                    </a:cubicBezTo>
                    <a:cubicBezTo>
                      <a:pt x="245110" y="381000"/>
                      <a:pt x="236220" y="650240"/>
                      <a:pt x="223520" y="720090"/>
                    </a:cubicBezTo>
                    <a:cubicBezTo>
                      <a:pt x="218440" y="745490"/>
                      <a:pt x="214630" y="758190"/>
                      <a:pt x="204470" y="769620"/>
                    </a:cubicBezTo>
                    <a:cubicBezTo>
                      <a:pt x="196850" y="779780"/>
                      <a:pt x="186690" y="786130"/>
                      <a:pt x="173990" y="789940"/>
                    </a:cubicBezTo>
                    <a:cubicBezTo>
                      <a:pt x="158750" y="795020"/>
                      <a:pt x="134620" y="795020"/>
                      <a:pt x="120650" y="789940"/>
                    </a:cubicBezTo>
                    <a:cubicBezTo>
                      <a:pt x="109220" y="786130"/>
                      <a:pt x="99060" y="779780"/>
                      <a:pt x="91440" y="769620"/>
                    </a:cubicBezTo>
                    <a:cubicBezTo>
                      <a:pt x="82550" y="756920"/>
                      <a:pt x="76200" y="741680"/>
                      <a:pt x="72390" y="718820"/>
                    </a:cubicBezTo>
                    <a:cubicBezTo>
                      <a:pt x="64770" y="676910"/>
                      <a:pt x="63500" y="577850"/>
                      <a:pt x="73660" y="533400"/>
                    </a:cubicBezTo>
                    <a:cubicBezTo>
                      <a:pt x="80010" y="506730"/>
                      <a:pt x="87630" y="483870"/>
                      <a:pt x="104140" y="471170"/>
                    </a:cubicBezTo>
                    <a:cubicBezTo>
                      <a:pt x="120650" y="458470"/>
                      <a:pt x="153670" y="455930"/>
                      <a:pt x="172720" y="461010"/>
                    </a:cubicBezTo>
                    <a:cubicBezTo>
                      <a:pt x="189230" y="466090"/>
                      <a:pt x="203200" y="477520"/>
                      <a:pt x="212090" y="495300"/>
                    </a:cubicBezTo>
                    <a:cubicBezTo>
                      <a:pt x="228600" y="528320"/>
                      <a:pt x="236220" y="622300"/>
                      <a:pt x="227330" y="657860"/>
                    </a:cubicBezTo>
                    <a:cubicBezTo>
                      <a:pt x="222250" y="678180"/>
                      <a:pt x="210820" y="690880"/>
                      <a:pt x="198120" y="699770"/>
                    </a:cubicBezTo>
                    <a:cubicBezTo>
                      <a:pt x="184150" y="708660"/>
                      <a:pt x="163830" y="713740"/>
                      <a:pt x="147320" y="711200"/>
                    </a:cubicBezTo>
                    <a:cubicBezTo>
                      <a:pt x="132080" y="708660"/>
                      <a:pt x="113030" y="698500"/>
                      <a:pt x="102870" y="685800"/>
                    </a:cubicBezTo>
                    <a:cubicBezTo>
                      <a:pt x="92710" y="673100"/>
                      <a:pt x="87630" y="659130"/>
                      <a:pt x="85090" y="637540"/>
                    </a:cubicBezTo>
                    <a:cubicBezTo>
                      <a:pt x="78740" y="593090"/>
                      <a:pt x="91440" y="485140"/>
                      <a:pt x="104140" y="433070"/>
                    </a:cubicBezTo>
                    <a:cubicBezTo>
                      <a:pt x="111760" y="400050"/>
                      <a:pt x="132080" y="374650"/>
                      <a:pt x="134620" y="354330"/>
                    </a:cubicBezTo>
                    <a:cubicBezTo>
                      <a:pt x="135890" y="341630"/>
                      <a:pt x="128270" y="332740"/>
                      <a:pt x="130810" y="321310"/>
                    </a:cubicBezTo>
                    <a:cubicBezTo>
                      <a:pt x="133350" y="307340"/>
                      <a:pt x="143510" y="288290"/>
                      <a:pt x="154940" y="278130"/>
                    </a:cubicBezTo>
                    <a:cubicBezTo>
                      <a:pt x="166370" y="267970"/>
                      <a:pt x="185420" y="261620"/>
                      <a:pt x="200660" y="261620"/>
                    </a:cubicBezTo>
                    <a:cubicBezTo>
                      <a:pt x="215900" y="261620"/>
                      <a:pt x="233680" y="270510"/>
                      <a:pt x="245110" y="279400"/>
                    </a:cubicBezTo>
                    <a:cubicBezTo>
                      <a:pt x="254000" y="287020"/>
                      <a:pt x="257810" y="292100"/>
                      <a:pt x="264160" y="307340"/>
                    </a:cubicBezTo>
                    <a:cubicBezTo>
                      <a:pt x="283210" y="349250"/>
                      <a:pt x="309880" y="566420"/>
                      <a:pt x="336550" y="568960"/>
                    </a:cubicBezTo>
                    <a:cubicBezTo>
                      <a:pt x="356870" y="570230"/>
                      <a:pt x="389890" y="464820"/>
                      <a:pt x="402590" y="425450"/>
                    </a:cubicBezTo>
                    <a:cubicBezTo>
                      <a:pt x="410210" y="400050"/>
                      <a:pt x="402590" y="375920"/>
                      <a:pt x="415290" y="360680"/>
                    </a:cubicBezTo>
                    <a:cubicBezTo>
                      <a:pt x="427990" y="345440"/>
                      <a:pt x="457200" y="334010"/>
                      <a:pt x="476250" y="334010"/>
                    </a:cubicBezTo>
                    <a:cubicBezTo>
                      <a:pt x="492760" y="334010"/>
                      <a:pt x="509270" y="344170"/>
                      <a:pt x="521970" y="355600"/>
                    </a:cubicBezTo>
                    <a:cubicBezTo>
                      <a:pt x="538480" y="370840"/>
                      <a:pt x="548640" y="393700"/>
                      <a:pt x="561340" y="422910"/>
                    </a:cubicBezTo>
                    <a:cubicBezTo>
                      <a:pt x="581660" y="467360"/>
                      <a:pt x="607060" y="553720"/>
                      <a:pt x="621030" y="604520"/>
                    </a:cubicBezTo>
                    <a:cubicBezTo>
                      <a:pt x="631190" y="640080"/>
                      <a:pt x="645160" y="671830"/>
                      <a:pt x="642620" y="695960"/>
                    </a:cubicBezTo>
                    <a:cubicBezTo>
                      <a:pt x="640080" y="713740"/>
                      <a:pt x="631190" y="730250"/>
                      <a:pt x="621030" y="740410"/>
                    </a:cubicBezTo>
                    <a:cubicBezTo>
                      <a:pt x="613410" y="749300"/>
                      <a:pt x="603250" y="754380"/>
                      <a:pt x="591820" y="756920"/>
                    </a:cubicBezTo>
                    <a:cubicBezTo>
                      <a:pt x="577850" y="759460"/>
                      <a:pt x="557530" y="759460"/>
                      <a:pt x="543560" y="753110"/>
                    </a:cubicBezTo>
                    <a:cubicBezTo>
                      <a:pt x="529590" y="746760"/>
                      <a:pt x="515620" y="730250"/>
                      <a:pt x="509270" y="717550"/>
                    </a:cubicBezTo>
                    <a:cubicBezTo>
                      <a:pt x="504190" y="707390"/>
                      <a:pt x="504190" y="702310"/>
                      <a:pt x="504190" y="684530"/>
                    </a:cubicBezTo>
                    <a:cubicBezTo>
                      <a:pt x="504190" y="622300"/>
                      <a:pt x="542290" y="320040"/>
                      <a:pt x="568960" y="255270"/>
                    </a:cubicBezTo>
                    <a:cubicBezTo>
                      <a:pt x="577850" y="233680"/>
                      <a:pt x="586740" y="223520"/>
                      <a:pt x="598170" y="215900"/>
                    </a:cubicBezTo>
                    <a:cubicBezTo>
                      <a:pt x="607060" y="209550"/>
                      <a:pt x="618490" y="205740"/>
                      <a:pt x="629920" y="205740"/>
                    </a:cubicBezTo>
                    <a:cubicBezTo>
                      <a:pt x="643890" y="205740"/>
                      <a:pt x="665480" y="210820"/>
                      <a:pt x="678180" y="219710"/>
                    </a:cubicBezTo>
                    <a:cubicBezTo>
                      <a:pt x="689610" y="228600"/>
                      <a:pt x="694690" y="238760"/>
                      <a:pt x="703580" y="260350"/>
                    </a:cubicBezTo>
                    <a:cubicBezTo>
                      <a:pt x="730250" y="325120"/>
                      <a:pt x="808990" y="593090"/>
                      <a:pt x="797560" y="666750"/>
                    </a:cubicBezTo>
                    <a:cubicBezTo>
                      <a:pt x="792480" y="695960"/>
                      <a:pt x="778510" y="713740"/>
                      <a:pt x="763270" y="725170"/>
                    </a:cubicBezTo>
                    <a:cubicBezTo>
                      <a:pt x="749300" y="735330"/>
                      <a:pt x="727710" y="736600"/>
                      <a:pt x="712470" y="735330"/>
                    </a:cubicBezTo>
                    <a:cubicBezTo>
                      <a:pt x="701040" y="734060"/>
                      <a:pt x="689610" y="730250"/>
                      <a:pt x="680720" y="721360"/>
                    </a:cubicBezTo>
                    <a:cubicBezTo>
                      <a:pt x="668020" y="708660"/>
                      <a:pt x="657860" y="690880"/>
                      <a:pt x="652780" y="660400"/>
                    </a:cubicBezTo>
                    <a:cubicBezTo>
                      <a:pt x="641350" y="589280"/>
                      <a:pt x="676910" y="342900"/>
                      <a:pt x="698500" y="279400"/>
                    </a:cubicBezTo>
                    <a:cubicBezTo>
                      <a:pt x="706120" y="256540"/>
                      <a:pt x="712470" y="246380"/>
                      <a:pt x="725170" y="236220"/>
                    </a:cubicBezTo>
                    <a:cubicBezTo>
                      <a:pt x="737870" y="226060"/>
                      <a:pt x="759460" y="220980"/>
                      <a:pt x="774700" y="220980"/>
                    </a:cubicBezTo>
                    <a:cubicBezTo>
                      <a:pt x="787400" y="220980"/>
                      <a:pt x="797560" y="224790"/>
                      <a:pt x="807720" y="231140"/>
                    </a:cubicBezTo>
                    <a:cubicBezTo>
                      <a:pt x="820420" y="240030"/>
                      <a:pt x="828040" y="250190"/>
                      <a:pt x="839470" y="273050"/>
                    </a:cubicBezTo>
                    <a:cubicBezTo>
                      <a:pt x="871220" y="334010"/>
                      <a:pt x="958850" y="575310"/>
                      <a:pt x="952500" y="646430"/>
                    </a:cubicBezTo>
                    <a:cubicBezTo>
                      <a:pt x="949960" y="676910"/>
                      <a:pt x="933450" y="695960"/>
                      <a:pt x="919480" y="708660"/>
                    </a:cubicBezTo>
                    <a:cubicBezTo>
                      <a:pt x="909320" y="717550"/>
                      <a:pt x="899160" y="720090"/>
                      <a:pt x="886460" y="721360"/>
                    </a:cubicBezTo>
                    <a:cubicBezTo>
                      <a:pt x="871220" y="722630"/>
                      <a:pt x="848360" y="718820"/>
                      <a:pt x="834390" y="708660"/>
                    </a:cubicBezTo>
                    <a:cubicBezTo>
                      <a:pt x="819150" y="695960"/>
                      <a:pt x="807720" y="676910"/>
                      <a:pt x="801370" y="646430"/>
                    </a:cubicBezTo>
                    <a:cubicBezTo>
                      <a:pt x="786130" y="581660"/>
                      <a:pt x="798830" y="370840"/>
                      <a:pt x="812800" y="317500"/>
                    </a:cubicBezTo>
                    <a:cubicBezTo>
                      <a:pt x="817880" y="299720"/>
                      <a:pt x="821690" y="292100"/>
                      <a:pt x="830580" y="283210"/>
                    </a:cubicBezTo>
                    <a:cubicBezTo>
                      <a:pt x="842010" y="271780"/>
                      <a:pt x="862330" y="260350"/>
                      <a:pt x="880110" y="257810"/>
                    </a:cubicBezTo>
                    <a:cubicBezTo>
                      <a:pt x="897890" y="255270"/>
                      <a:pt x="920750" y="261620"/>
                      <a:pt x="934720" y="271780"/>
                    </a:cubicBezTo>
                    <a:cubicBezTo>
                      <a:pt x="948690" y="281940"/>
                      <a:pt x="958850" y="293370"/>
                      <a:pt x="966470" y="317500"/>
                    </a:cubicBezTo>
                    <a:cubicBezTo>
                      <a:pt x="982980" y="372110"/>
                      <a:pt x="971550" y="561340"/>
                      <a:pt x="963930" y="612140"/>
                    </a:cubicBezTo>
                    <a:cubicBezTo>
                      <a:pt x="961390" y="629920"/>
                      <a:pt x="961390" y="637540"/>
                      <a:pt x="953770" y="648970"/>
                    </a:cubicBezTo>
                    <a:cubicBezTo>
                      <a:pt x="944880" y="662940"/>
                      <a:pt x="927100" y="679450"/>
                      <a:pt x="910590" y="684530"/>
                    </a:cubicBezTo>
                    <a:cubicBezTo>
                      <a:pt x="894080" y="689610"/>
                      <a:pt x="871220" y="688340"/>
                      <a:pt x="854710" y="681990"/>
                    </a:cubicBezTo>
                    <a:cubicBezTo>
                      <a:pt x="838200" y="675640"/>
                      <a:pt x="825500" y="665480"/>
                      <a:pt x="814070" y="643890"/>
                    </a:cubicBezTo>
                    <a:cubicBezTo>
                      <a:pt x="788670" y="596900"/>
                      <a:pt x="767080" y="425450"/>
                      <a:pt x="768350" y="378460"/>
                    </a:cubicBezTo>
                    <a:cubicBezTo>
                      <a:pt x="769620" y="360680"/>
                      <a:pt x="770890" y="354330"/>
                      <a:pt x="777240" y="342900"/>
                    </a:cubicBezTo>
                    <a:cubicBezTo>
                      <a:pt x="786130" y="328930"/>
                      <a:pt x="802640" y="312420"/>
                      <a:pt x="819150" y="306070"/>
                    </a:cubicBezTo>
                    <a:cubicBezTo>
                      <a:pt x="835660" y="299720"/>
                      <a:pt x="858520" y="300990"/>
                      <a:pt x="873760" y="307340"/>
                    </a:cubicBezTo>
                    <a:cubicBezTo>
                      <a:pt x="890270" y="313690"/>
                      <a:pt x="905510" y="323850"/>
                      <a:pt x="914400" y="344170"/>
                    </a:cubicBezTo>
                    <a:cubicBezTo>
                      <a:pt x="932180" y="383540"/>
                      <a:pt x="933450" y="511810"/>
                      <a:pt x="915670" y="556260"/>
                    </a:cubicBezTo>
                    <a:cubicBezTo>
                      <a:pt x="905510" y="581660"/>
                      <a:pt x="883920" y="599440"/>
                      <a:pt x="864870" y="607060"/>
                    </a:cubicBezTo>
                    <a:cubicBezTo>
                      <a:pt x="848360" y="613410"/>
                      <a:pt x="826770" y="610870"/>
                      <a:pt x="811530" y="604520"/>
                    </a:cubicBezTo>
                    <a:cubicBezTo>
                      <a:pt x="796290" y="598170"/>
                      <a:pt x="782320" y="585470"/>
                      <a:pt x="772160" y="566420"/>
                    </a:cubicBezTo>
                    <a:cubicBezTo>
                      <a:pt x="755650" y="533400"/>
                      <a:pt x="746760" y="440690"/>
                      <a:pt x="751840" y="408940"/>
                    </a:cubicBezTo>
                    <a:cubicBezTo>
                      <a:pt x="754380" y="393700"/>
                      <a:pt x="759460" y="386080"/>
                      <a:pt x="768350" y="377190"/>
                    </a:cubicBezTo>
                    <a:cubicBezTo>
                      <a:pt x="778510" y="367030"/>
                      <a:pt x="798830" y="354330"/>
                      <a:pt x="815340" y="353060"/>
                    </a:cubicBezTo>
                    <a:cubicBezTo>
                      <a:pt x="831850" y="351790"/>
                      <a:pt x="852170" y="356870"/>
                      <a:pt x="866140" y="365760"/>
                    </a:cubicBezTo>
                    <a:cubicBezTo>
                      <a:pt x="878840" y="374650"/>
                      <a:pt x="887730" y="384810"/>
                      <a:pt x="895350" y="408940"/>
                    </a:cubicBezTo>
                    <a:cubicBezTo>
                      <a:pt x="915670" y="476250"/>
                      <a:pt x="910590" y="759460"/>
                      <a:pt x="897890" y="829310"/>
                    </a:cubicBezTo>
                    <a:cubicBezTo>
                      <a:pt x="892810" y="853440"/>
                      <a:pt x="887730" y="866140"/>
                      <a:pt x="878840" y="877570"/>
                    </a:cubicBezTo>
                    <a:cubicBezTo>
                      <a:pt x="871220" y="887730"/>
                      <a:pt x="861060" y="894080"/>
                      <a:pt x="849630" y="897890"/>
                    </a:cubicBezTo>
                    <a:cubicBezTo>
                      <a:pt x="835660" y="902970"/>
                      <a:pt x="812800" y="902970"/>
                      <a:pt x="797560" y="897890"/>
                    </a:cubicBezTo>
                    <a:cubicBezTo>
                      <a:pt x="782320" y="892810"/>
                      <a:pt x="765810" y="876300"/>
                      <a:pt x="758190" y="863600"/>
                    </a:cubicBezTo>
                    <a:cubicBezTo>
                      <a:pt x="751840" y="853440"/>
                      <a:pt x="753110" y="847090"/>
                      <a:pt x="750570" y="829310"/>
                    </a:cubicBezTo>
                    <a:cubicBezTo>
                      <a:pt x="744220" y="767080"/>
                      <a:pt x="731520" y="487680"/>
                      <a:pt x="751840" y="412750"/>
                    </a:cubicBezTo>
                    <a:cubicBezTo>
                      <a:pt x="759460" y="382270"/>
                      <a:pt x="769620" y="364490"/>
                      <a:pt x="786130" y="351790"/>
                    </a:cubicBezTo>
                    <a:cubicBezTo>
                      <a:pt x="800100" y="341630"/>
                      <a:pt x="821690" y="335280"/>
                      <a:pt x="839470" y="339090"/>
                    </a:cubicBezTo>
                    <a:cubicBezTo>
                      <a:pt x="859790" y="342900"/>
                      <a:pt x="881380" y="356870"/>
                      <a:pt x="896620" y="382270"/>
                    </a:cubicBezTo>
                    <a:cubicBezTo>
                      <a:pt x="928370" y="436880"/>
                      <a:pt x="944880" y="643890"/>
                      <a:pt x="935990" y="703580"/>
                    </a:cubicBezTo>
                    <a:cubicBezTo>
                      <a:pt x="932180" y="727710"/>
                      <a:pt x="925830" y="741680"/>
                      <a:pt x="914400" y="753110"/>
                    </a:cubicBezTo>
                    <a:cubicBezTo>
                      <a:pt x="902970" y="764540"/>
                      <a:pt x="883920" y="773430"/>
                      <a:pt x="867410" y="774700"/>
                    </a:cubicBezTo>
                    <a:cubicBezTo>
                      <a:pt x="850900" y="775970"/>
                      <a:pt x="829310" y="770890"/>
                      <a:pt x="816610" y="760730"/>
                    </a:cubicBezTo>
                    <a:cubicBezTo>
                      <a:pt x="803910" y="750570"/>
                      <a:pt x="797560" y="739140"/>
                      <a:pt x="788670" y="716280"/>
                    </a:cubicBezTo>
                    <a:cubicBezTo>
                      <a:pt x="765810" y="652780"/>
                      <a:pt x="718820" y="401320"/>
                      <a:pt x="739140" y="335280"/>
                    </a:cubicBezTo>
                    <a:cubicBezTo>
                      <a:pt x="748030" y="307340"/>
                      <a:pt x="765810" y="290830"/>
                      <a:pt x="784860" y="283210"/>
                    </a:cubicBezTo>
                    <a:cubicBezTo>
                      <a:pt x="803910" y="275590"/>
                      <a:pt x="836930" y="280670"/>
                      <a:pt x="853440" y="290830"/>
                    </a:cubicBezTo>
                    <a:cubicBezTo>
                      <a:pt x="868680" y="299720"/>
                      <a:pt x="876300" y="317500"/>
                      <a:pt x="883920" y="335280"/>
                    </a:cubicBezTo>
                    <a:cubicBezTo>
                      <a:pt x="892810" y="355600"/>
                      <a:pt x="896620" y="378460"/>
                      <a:pt x="897890" y="407670"/>
                    </a:cubicBezTo>
                    <a:cubicBezTo>
                      <a:pt x="900430" y="448310"/>
                      <a:pt x="902970" y="528320"/>
                      <a:pt x="887730" y="558800"/>
                    </a:cubicBezTo>
                    <a:cubicBezTo>
                      <a:pt x="878840" y="576580"/>
                      <a:pt x="863600" y="586740"/>
                      <a:pt x="849630" y="593090"/>
                    </a:cubicBezTo>
                    <a:cubicBezTo>
                      <a:pt x="838200" y="598170"/>
                      <a:pt x="826770" y="598170"/>
                      <a:pt x="815340" y="596900"/>
                    </a:cubicBezTo>
                    <a:cubicBezTo>
                      <a:pt x="803910" y="595630"/>
                      <a:pt x="792480" y="591820"/>
                      <a:pt x="782320" y="584200"/>
                    </a:cubicBezTo>
                    <a:cubicBezTo>
                      <a:pt x="770890" y="575310"/>
                      <a:pt x="759460" y="565150"/>
                      <a:pt x="753110" y="542290"/>
                    </a:cubicBezTo>
                    <a:cubicBezTo>
                      <a:pt x="735330" y="483870"/>
                      <a:pt x="740410" y="248920"/>
                      <a:pt x="759460" y="191770"/>
                    </a:cubicBezTo>
                    <a:cubicBezTo>
                      <a:pt x="765810" y="171450"/>
                      <a:pt x="774700" y="162560"/>
                      <a:pt x="786130" y="153670"/>
                    </a:cubicBezTo>
                    <a:cubicBezTo>
                      <a:pt x="798830" y="144780"/>
                      <a:pt x="817880" y="140970"/>
                      <a:pt x="831850" y="142240"/>
                    </a:cubicBezTo>
                    <a:cubicBezTo>
                      <a:pt x="847090" y="143510"/>
                      <a:pt x="863600" y="153670"/>
                      <a:pt x="873760" y="163830"/>
                    </a:cubicBezTo>
                    <a:cubicBezTo>
                      <a:pt x="881380" y="171450"/>
                      <a:pt x="885190" y="176530"/>
                      <a:pt x="889000" y="193040"/>
                    </a:cubicBezTo>
                    <a:cubicBezTo>
                      <a:pt x="906780" y="264160"/>
                      <a:pt x="915670" y="697230"/>
                      <a:pt x="891540" y="779780"/>
                    </a:cubicBezTo>
                    <a:cubicBezTo>
                      <a:pt x="883920" y="805180"/>
                      <a:pt x="873760" y="815340"/>
                      <a:pt x="862330" y="824230"/>
                    </a:cubicBezTo>
                    <a:cubicBezTo>
                      <a:pt x="852170" y="831850"/>
                      <a:pt x="840740" y="835660"/>
                      <a:pt x="829310" y="836930"/>
                    </a:cubicBezTo>
                    <a:cubicBezTo>
                      <a:pt x="817880" y="838200"/>
                      <a:pt x="805180" y="838200"/>
                      <a:pt x="793750" y="833120"/>
                    </a:cubicBezTo>
                    <a:cubicBezTo>
                      <a:pt x="779780" y="826770"/>
                      <a:pt x="767080" y="819150"/>
                      <a:pt x="754380" y="800100"/>
                    </a:cubicBezTo>
                    <a:cubicBezTo>
                      <a:pt x="723900" y="753110"/>
                      <a:pt x="673100" y="553720"/>
                      <a:pt x="676910" y="506730"/>
                    </a:cubicBezTo>
                    <a:cubicBezTo>
                      <a:pt x="678180" y="491490"/>
                      <a:pt x="683260" y="485140"/>
                      <a:pt x="690880" y="476250"/>
                    </a:cubicBezTo>
                    <a:cubicBezTo>
                      <a:pt x="699770" y="466090"/>
                      <a:pt x="717550" y="453390"/>
                      <a:pt x="732790" y="450850"/>
                    </a:cubicBezTo>
                    <a:cubicBezTo>
                      <a:pt x="748030" y="448310"/>
                      <a:pt x="769620" y="450850"/>
                      <a:pt x="782320" y="459740"/>
                    </a:cubicBezTo>
                    <a:cubicBezTo>
                      <a:pt x="797560" y="469900"/>
                      <a:pt x="814070" y="494030"/>
                      <a:pt x="815340" y="515620"/>
                    </a:cubicBezTo>
                    <a:cubicBezTo>
                      <a:pt x="817880" y="541020"/>
                      <a:pt x="789940" y="565150"/>
                      <a:pt x="782320" y="601980"/>
                    </a:cubicBezTo>
                    <a:cubicBezTo>
                      <a:pt x="770890" y="657860"/>
                      <a:pt x="789940" y="781050"/>
                      <a:pt x="777240" y="824230"/>
                    </a:cubicBezTo>
                    <a:cubicBezTo>
                      <a:pt x="770890" y="843280"/>
                      <a:pt x="764540" y="854710"/>
                      <a:pt x="753110" y="863600"/>
                    </a:cubicBezTo>
                    <a:cubicBezTo>
                      <a:pt x="741680" y="872490"/>
                      <a:pt x="722630" y="878840"/>
                      <a:pt x="708660" y="877570"/>
                    </a:cubicBezTo>
                    <a:cubicBezTo>
                      <a:pt x="694690" y="876300"/>
                      <a:pt x="676910" y="866140"/>
                      <a:pt x="666750" y="857250"/>
                    </a:cubicBezTo>
                    <a:cubicBezTo>
                      <a:pt x="659130" y="849630"/>
                      <a:pt x="655320" y="847090"/>
                      <a:pt x="650240" y="830580"/>
                    </a:cubicBezTo>
                    <a:cubicBezTo>
                      <a:pt x="624840" y="751840"/>
                      <a:pt x="572770" y="175260"/>
                      <a:pt x="601980" y="68580"/>
                    </a:cubicBezTo>
                    <a:cubicBezTo>
                      <a:pt x="610870" y="36830"/>
                      <a:pt x="623570" y="22860"/>
                      <a:pt x="640080" y="12700"/>
                    </a:cubicBezTo>
                    <a:cubicBezTo>
                      <a:pt x="654050" y="3810"/>
                      <a:pt x="675640" y="0"/>
                      <a:pt x="692150" y="5080"/>
                    </a:cubicBezTo>
                    <a:cubicBezTo>
                      <a:pt x="709930" y="10160"/>
                      <a:pt x="730250" y="26670"/>
                      <a:pt x="742950" y="49530"/>
                    </a:cubicBezTo>
                    <a:cubicBezTo>
                      <a:pt x="763270" y="87630"/>
                      <a:pt x="763270" y="165100"/>
                      <a:pt x="765810" y="234950"/>
                    </a:cubicBezTo>
                    <a:cubicBezTo>
                      <a:pt x="768350" y="325120"/>
                      <a:pt x="772160" y="495300"/>
                      <a:pt x="749300" y="546100"/>
                    </a:cubicBezTo>
                    <a:cubicBezTo>
                      <a:pt x="740410" y="567690"/>
                      <a:pt x="725170" y="576580"/>
                      <a:pt x="712470" y="582930"/>
                    </a:cubicBezTo>
                    <a:cubicBezTo>
                      <a:pt x="701040" y="588010"/>
                      <a:pt x="690880" y="590550"/>
                      <a:pt x="678180" y="589280"/>
                    </a:cubicBezTo>
                    <a:cubicBezTo>
                      <a:pt x="662940" y="588010"/>
                      <a:pt x="642620" y="579120"/>
                      <a:pt x="631190" y="568960"/>
                    </a:cubicBezTo>
                    <a:cubicBezTo>
                      <a:pt x="622300" y="561340"/>
                      <a:pt x="618490" y="554990"/>
                      <a:pt x="612140" y="538480"/>
                    </a:cubicBezTo>
                    <a:cubicBezTo>
                      <a:pt x="594360" y="491490"/>
                      <a:pt x="586740" y="309880"/>
                      <a:pt x="563880" y="243840"/>
                    </a:cubicBezTo>
                    <a:cubicBezTo>
                      <a:pt x="551180" y="208280"/>
                      <a:pt x="521970" y="185420"/>
                      <a:pt x="520700" y="165100"/>
                    </a:cubicBezTo>
                    <a:cubicBezTo>
                      <a:pt x="519430" y="152400"/>
                      <a:pt x="525780" y="142240"/>
                      <a:pt x="533400" y="132080"/>
                    </a:cubicBezTo>
                    <a:cubicBezTo>
                      <a:pt x="542290" y="120650"/>
                      <a:pt x="560070" y="105410"/>
                      <a:pt x="576580" y="102870"/>
                    </a:cubicBezTo>
                    <a:cubicBezTo>
                      <a:pt x="595630" y="100330"/>
                      <a:pt x="626110" y="106680"/>
                      <a:pt x="641350" y="120650"/>
                    </a:cubicBezTo>
                    <a:cubicBezTo>
                      <a:pt x="656590" y="134620"/>
                      <a:pt x="662940" y="154940"/>
                      <a:pt x="665480" y="184150"/>
                    </a:cubicBezTo>
                    <a:cubicBezTo>
                      <a:pt x="669290" y="241300"/>
                      <a:pt x="633730" y="367030"/>
                      <a:pt x="608330" y="447040"/>
                    </a:cubicBezTo>
                    <a:cubicBezTo>
                      <a:pt x="585470" y="516890"/>
                      <a:pt x="567690" y="614680"/>
                      <a:pt x="525780" y="640080"/>
                    </a:cubicBezTo>
                    <a:cubicBezTo>
                      <a:pt x="495300" y="659130"/>
                      <a:pt x="440690" y="652780"/>
                      <a:pt x="410210" y="631190"/>
                    </a:cubicBezTo>
                    <a:cubicBezTo>
                      <a:pt x="369570" y="601980"/>
                      <a:pt x="344170" y="495300"/>
                      <a:pt x="330200" y="438150"/>
                    </a:cubicBezTo>
                    <a:cubicBezTo>
                      <a:pt x="318770" y="394970"/>
                      <a:pt x="303530" y="328930"/>
                      <a:pt x="318770" y="320040"/>
                    </a:cubicBezTo>
                    <a:cubicBezTo>
                      <a:pt x="335280" y="309880"/>
                      <a:pt x="416560" y="359410"/>
                      <a:pt x="433070" y="392430"/>
                    </a:cubicBezTo>
                    <a:cubicBezTo>
                      <a:pt x="448310" y="421640"/>
                      <a:pt x="435610" y="468630"/>
                      <a:pt x="426720" y="501650"/>
                    </a:cubicBezTo>
                    <a:cubicBezTo>
                      <a:pt x="419100" y="530860"/>
                      <a:pt x="393700" y="553720"/>
                      <a:pt x="389890" y="579120"/>
                    </a:cubicBezTo>
                    <a:cubicBezTo>
                      <a:pt x="386080" y="601980"/>
                      <a:pt x="406400" y="628650"/>
                      <a:pt x="398780" y="647700"/>
                    </a:cubicBezTo>
                    <a:cubicBezTo>
                      <a:pt x="391160" y="666750"/>
                      <a:pt x="365760" y="687070"/>
                      <a:pt x="346710" y="693420"/>
                    </a:cubicBezTo>
                    <a:cubicBezTo>
                      <a:pt x="330200" y="698500"/>
                      <a:pt x="308610" y="693420"/>
                      <a:pt x="294640" y="687070"/>
                    </a:cubicBezTo>
                    <a:cubicBezTo>
                      <a:pt x="283210" y="681990"/>
                      <a:pt x="275590" y="674370"/>
                      <a:pt x="267970" y="662940"/>
                    </a:cubicBezTo>
                    <a:cubicBezTo>
                      <a:pt x="259080" y="648970"/>
                      <a:pt x="260350" y="632460"/>
                      <a:pt x="248920" y="608330"/>
                    </a:cubicBezTo>
                    <a:cubicBezTo>
                      <a:pt x="220980" y="548640"/>
                      <a:pt x="124460" y="374650"/>
                      <a:pt x="76200" y="314960"/>
                    </a:cubicBezTo>
                    <a:cubicBezTo>
                      <a:pt x="50800" y="283210"/>
                      <a:pt x="12700" y="275590"/>
                      <a:pt x="7620" y="252730"/>
                    </a:cubicBezTo>
                    <a:cubicBezTo>
                      <a:pt x="2540" y="232410"/>
                      <a:pt x="21590" y="199390"/>
                      <a:pt x="34290" y="186690"/>
                    </a:cubicBezTo>
                    <a:cubicBezTo>
                      <a:pt x="43180" y="177800"/>
                      <a:pt x="54610" y="172720"/>
                      <a:pt x="67310" y="171450"/>
                    </a:cubicBezTo>
                    <a:cubicBezTo>
                      <a:pt x="82550" y="168910"/>
                      <a:pt x="106680" y="171450"/>
                      <a:pt x="121920" y="180340"/>
                    </a:cubicBezTo>
                    <a:cubicBezTo>
                      <a:pt x="137160" y="189230"/>
                      <a:pt x="148590" y="201930"/>
                      <a:pt x="156210" y="220980"/>
                    </a:cubicBezTo>
                    <a:cubicBezTo>
                      <a:pt x="168910" y="250190"/>
                      <a:pt x="160020" y="306070"/>
                      <a:pt x="166370" y="347980"/>
                    </a:cubicBezTo>
                    <a:cubicBezTo>
                      <a:pt x="172720" y="389890"/>
                      <a:pt x="201930" y="445770"/>
                      <a:pt x="198120" y="473710"/>
                    </a:cubicBezTo>
                    <a:cubicBezTo>
                      <a:pt x="196850" y="487680"/>
                      <a:pt x="190500" y="496570"/>
                      <a:pt x="181610" y="505460"/>
                    </a:cubicBezTo>
                    <a:cubicBezTo>
                      <a:pt x="171450" y="515620"/>
                      <a:pt x="149860" y="527050"/>
                      <a:pt x="134620" y="529590"/>
                    </a:cubicBezTo>
                    <a:cubicBezTo>
                      <a:pt x="123190" y="532130"/>
                      <a:pt x="111760" y="530860"/>
                      <a:pt x="100330" y="525780"/>
                    </a:cubicBezTo>
                    <a:cubicBezTo>
                      <a:pt x="86360" y="519430"/>
                      <a:pt x="69850" y="511810"/>
                      <a:pt x="60960" y="490220"/>
                    </a:cubicBezTo>
                    <a:cubicBezTo>
                      <a:pt x="35560" y="433070"/>
                      <a:pt x="45720" y="163830"/>
                      <a:pt x="64770" y="113030"/>
                    </a:cubicBezTo>
                    <a:cubicBezTo>
                      <a:pt x="69850" y="97790"/>
                      <a:pt x="76200" y="93980"/>
                      <a:pt x="86360" y="87630"/>
                    </a:cubicBezTo>
                    <a:cubicBezTo>
                      <a:pt x="99060" y="80010"/>
                      <a:pt x="120650" y="74930"/>
                      <a:pt x="134620" y="76200"/>
                    </a:cubicBezTo>
                    <a:cubicBezTo>
                      <a:pt x="146050" y="77470"/>
                      <a:pt x="156210" y="80010"/>
                      <a:pt x="165100" y="87630"/>
                    </a:cubicBezTo>
                    <a:cubicBezTo>
                      <a:pt x="176530" y="96520"/>
                      <a:pt x="185420" y="105410"/>
                      <a:pt x="193040" y="128270"/>
                    </a:cubicBezTo>
                    <a:cubicBezTo>
                      <a:pt x="218440" y="208280"/>
                      <a:pt x="220980" y="640080"/>
                      <a:pt x="194310" y="718820"/>
                    </a:cubicBezTo>
                    <a:cubicBezTo>
                      <a:pt x="186690" y="741680"/>
                      <a:pt x="176530" y="750570"/>
                      <a:pt x="163830" y="758190"/>
                    </a:cubicBezTo>
                    <a:cubicBezTo>
                      <a:pt x="151130" y="765810"/>
                      <a:pt x="130810" y="769620"/>
                      <a:pt x="115570" y="767080"/>
                    </a:cubicBezTo>
                    <a:cubicBezTo>
                      <a:pt x="100330" y="764540"/>
                      <a:pt x="82550" y="753110"/>
                      <a:pt x="73660" y="741680"/>
                    </a:cubicBezTo>
                    <a:cubicBezTo>
                      <a:pt x="63500" y="728980"/>
                      <a:pt x="60960" y="716280"/>
                      <a:pt x="58420" y="694690"/>
                    </a:cubicBezTo>
                    <a:cubicBezTo>
                      <a:pt x="53340" y="655320"/>
                      <a:pt x="62230" y="575310"/>
                      <a:pt x="68580" y="519430"/>
                    </a:cubicBezTo>
                    <a:cubicBezTo>
                      <a:pt x="74930" y="468630"/>
                      <a:pt x="76200" y="403860"/>
                      <a:pt x="96520" y="375920"/>
                    </a:cubicBezTo>
                    <a:cubicBezTo>
                      <a:pt x="110490" y="356870"/>
                      <a:pt x="132080" y="346710"/>
                      <a:pt x="151130" y="345440"/>
                    </a:cubicBezTo>
                    <a:cubicBezTo>
                      <a:pt x="170180" y="344170"/>
                      <a:pt x="191770" y="350520"/>
                      <a:pt x="208280" y="372110"/>
                    </a:cubicBezTo>
                    <a:cubicBezTo>
                      <a:pt x="251460" y="431800"/>
                      <a:pt x="287020" y="779780"/>
                      <a:pt x="271780" y="838200"/>
                    </a:cubicBezTo>
                    <a:cubicBezTo>
                      <a:pt x="267970" y="853440"/>
                      <a:pt x="261620" y="857250"/>
                      <a:pt x="252730" y="863600"/>
                    </a:cubicBezTo>
                    <a:cubicBezTo>
                      <a:pt x="241300" y="871220"/>
                      <a:pt x="222250" y="878840"/>
                      <a:pt x="208280" y="877570"/>
                    </a:cubicBezTo>
                    <a:cubicBezTo>
                      <a:pt x="193040" y="876300"/>
                      <a:pt x="175260" y="869950"/>
                      <a:pt x="165100" y="858520"/>
                    </a:cubicBezTo>
                    <a:cubicBezTo>
                      <a:pt x="153670" y="845820"/>
                      <a:pt x="143510" y="821690"/>
                      <a:pt x="146050" y="800100"/>
                    </a:cubicBezTo>
                    <a:cubicBezTo>
                      <a:pt x="149860" y="767080"/>
                      <a:pt x="190500" y="734060"/>
                      <a:pt x="212090" y="684530"/>
                    </a:cubicBezTo>
                    <a:cubicBezTo>
                      <a:pt x="245110" y="608330"/>
                      <a:pt x="289560" y="472440"/>
                      <a:pt x="307340" y="379730"/>
                    </a:cubicBezTo>
                    <a:cubicBezTo>
                      <a:pt x="321310" y="306070"/>
                      <a:pt x="302260" y="213360"/>
                      <a:pt x="321310" y="177800"/>
                    </a:cubicBezTo>
                    <a:cubicBezTo>
                      <a:pt x="331470" y="160020"/>
                      <a:pt x="347980" y="152400"/>
                      <a:pt x="360680" y="148590"/>
                    </a:cubicBezTo>
                    <a:cubicBezTo>
                      <a:pt x="372110" y="144780"/>
                      <a:pt x="382270" y="144780"/>
                      <a:pt x="393700" y="148590"/>
                    </a:cubicBezTo>
                    <a:cubicBezTo>
                      <a:pt x="407670" y="152400"/>
                      <a:pt x="426720" y="163830"/>
                      <a:pt x="435610" y="176530"/>
                    </a:cubicBezTo>
                    <a:cubicBezTo>
                      <a:pt x="444500" y="189230"/>
                      <a:pt x="447040" y="199390"/>
                      <a:pt x="447040" y="223520"/>
                    </a:cubicBezTo>
                    <a:cubicBezTo>
                      <a:pt x="445770" y="300990"/>
                      <a:pt x="323850" y="604520"/>
                      <a:pt x="308610" y="709930"/>
                    </a:cubicBezTo>
                    <a:cubicBezTo>
                      <a:pt x="300990" y="759460"/>
                      <a:pt x="318770" y="795020"/>
                      <a:pt x="307340" y="820420"/>
                    </a:cubicBezTo>
                    <a:cubicBezTo>
                      <a:pt x="299720" y="838200"/>
                      <a:pt x="283210" y="849630"/>
                      <a:pt x="270510" y="855980"/>
                    </a:cubicBezTo>
                    <a:cubicBezTo>
                      <a:pt x="259080" y="861060"/>
                      <a:pt x="248920" y="863600"/>
                      <a:pt x="236220" y="861060"/>
                    </a:cubicBezTo>
                    <a:cubicBezTo>
                      <a:pt x="219710" y="857250"/>
                      <a:pt x="190500" y="842010"/>
                      <a:pt x="180340" y="824230"/>
                    </a:cubicBezTo>
                    <a:cubicBezTo>
                      <a:pt x="170180" y="807720"/>
                      <a:pt x="170180" y="788670"/>
                      <a:pt x="177800" y="758190"/>
                    </a:cubicBezTo>
                    <a:cubicBezTo>
                      <a:pt x="196850" y="679450"/>
                      <a:pt x="341630" y="436880"/>
                      <a:pt x="402590" y="354330"/>
                    </a:cubicBezTo>
                    <a:cubicBezTo>
                      <a:pt x="433070" y="312420"/>
                      <a:pt x="474980" y="293370"/>
                      <a:pt x="482600" y="269240"/>
                    </a:cubicBezTo>
                    <a:cubicBezTo>
                      <a:pt x="487680" y="255270"/>
                      <a:pt x="476250" y="245110"/>
                      <a:pt x="478790" y="232410"/>
                    </a:cubicBezTo>
                    <a:cubicBezTo>
                      <a:pt x="481330" y="217170"/>
                      <a:pt x="491490" y="195580"/>
                      <a:pt x="505460" y="184150"/>
                    </a:cubicBezTo>
                    <a:cubicBezTo>
                      <a:pt x="521970" y="171450"/>
                      <a:pt x="557530" y="165100"/>
                      <a:pt x="576580" y="167640"/>
                    </a:cubicBezTo>
                    <a:cubicBezTo>
                      <a:pt x="590550" y="170180"/>
                      <a:pt x="599440" y="177800"/>
                      <a:pt x="609600" y="186690"/>
                    </a:cubicBezTo>
                    <a:cubicBezTo>
                      <a:pt x="623570" y="199390"/>
                      <a:pt x="636270" y="215900"/>
                      <a:pt x="650240" y="241300"/>
                    </a:cubicBezTo>
                    <a:cubicBezTo>
                      <a:pt x="675640" y="289560"/>
                      <a:pt x="725170" y="426720"/>
                      <a:pt x="726440" y="469900"/>
                    </a:cubicBezTo>
                    <a:cubicBezTo>
                      <a:pt x="727710" y="486410"/>
                      <a:pt x="722630" y="495300"/>
                      <a:pt x="717550" y="505460"/>
                    </a:cubicBezTo>
                    <a:cubicBezTo>
                      <a:pt x="712470" y="515620"/>
                      <a:pt x="704850" y="527050"/>
                      <a:pt x="693420" y="533400"/>
                    </a:cubicBezTo>
                    <a:cubicBezTo>
                      <a:pt x="679450" y="541020"/>
                      <a:pt x="656590" y="548640"/>
                      <a:pt x="640080" y="546100"/>
                    </a:cubicBezTo>
                    <a:cubicBezTo>
                      <a:pt x="623570" y="543560"/>
                      <a:pt x="603250" y="533400"/>
                      <a:pt x="591820" y="520700"/>
                    </a:cubicBezTo>
                    <a:cubicBezTo>
                      <a:pt x="580390" y="508000"/>
                      <a:pt x="576580" y="494030"/>
                      <a:pt x="572770" y="469900"/>
                    </a:cubicBezTo>
                    <a:cubicBezTo>
                      <a:pt x="562610" y="412750"/>
                      <a:pt x="553720" y="222250"/>
                      <a:pt x="581660" y="171450"/>
                    </a:cubicBezTo>
                    <a:cubicBezTo>
                      <a:pt x="595630" y="146050"/>
                      <a:pt x="619760" y="134620"/>
                      <a:pt x="640080" y="130810"/>
                    </a:cubicBezTo>
                    <a:cubicBezTo>
                      <a:pt x="656590" y="127000"/>
                      <a:pt x="679450" y="135890"/>
                      <a:pt x="692150" y="143510"/>
                    </a:cubicBezTo>
                    <a:cubicBezTo>
                      <a:pt x="703580" y="149860"/>
                      <a:pt x="709930" y="154940"/>
                      <a:pt x="716280" y="171450"/>
                    </a:cubicBezTo>
                    <a:cubicBezTo>
                      <a:pt x="739140" y="229870"/>
                      <a:pt x="739140" y="543560"/>
                      <a:pt x="726440" y="618490"/>
                    </a:cubicBezTo>
                    <a:cubicBezTo>
                      <a:pt x="722630" y="643890"/>
                      <a:pt x="718820" y="656590"/>
                      <a:pt x="707390" y="669290"/>
                    </a:cubicBezTo>
                    <a:cubicBezTo>
                      <a:pt x="695960" y="681990"/>
                      <a:pt x="674370" y="692150"/>
                      <a:pt x="659130" y="694690"/>
                    </a:cubicBezTo>
                    <a:cubicBezTo>
                      <a:pt x="646430" y="697230"/>
                      <a:pt x="633730" y="697230"/>
                      <a:pt x="622300" y="690880"/>
                    </a:cubicBezTo>
                    <a:cubicBezTo>
                      <a:pt x="605790" y="681990"/>
                      <a:pt x="585470" y="665480"/>
                      <a:pt x="575310" y="637540"/>
                    </a:cubicBezTo>
                    <a:cubicBezTo>
                      <a:pt x="553720" y="582930"/>
                      <a:pt x="547370" y="414020"/>
                      <a:pt x="568960" y="361950"/>
                    </a:cubicBezTo>
                    <a:cubicBezTo>
                      <a:pt x="579120" y="336550"/>
                      <a:pt x="599440" y="320040"/>
                      <a:pt x="618490" y="314960"/>
                    </a:cubicBezTo>
                    <a:cubicBezTo>
                      <a:pt x="637540" y="309880"/>
                      <a:pt x="669290" y="317500"/>
                      <a:pt x="684530" y="330200"/>
                    </a:cubicBezTo>
                    <a:cubicBezTo>
                      <a:pt x="699770" y="342900"/>
                      <a:pt x="709930" y="365760"/>
                      <a:pt x="711200" y="392430"/>
                    </a:cubicBezTo>
                    <a:cubicBezTo>
                      <a:pt x="713740" y="440690"/>
                      <a:pt x="676910" y="532130"/>
                      <a:pt x="650240" y="598170"/>
                    </a:cubicBezTo>
                    <a:cubicBezTo>
                      <a:pt x="623570" y="664210"/>
                      <a:pt x="593090" y="745490"/>
                      <a:pt x="551180" y="791210"/>
                    </a:cubicBezTo>
                    <a:cubicBezTo>
                      <a:pt x="518160" y="826770"/>
                      <a:pt x="469900" y="867410"/>
                      <a:pt x="435610" y="863600"/>
                    </a:cubicBezTo>
                    <a:cubicBezTo>
                      <a:pt x="405130" y="861060"/>
                      <a:pt x="375920" y="831850"/>
                      <a:pt x="356870" y="789940"/>
                    </a:cubicBezTo>
                    <a:cubicBezTo>
                      <a:pt x="314960" y="698500"/>
                      <a:pt x="318770" y="345440"/>
                      <a:pt x="334010" y="264160"/>
                    </a:cubicBezTo>
                    <a:cubicBezTo>
                      <a:pt x="339090" y="238760"/>
                      <a:pt x="344170" y="227330"/>
                      <a:pt x="355600" y="215900"/>
                    </a:cubicBezTo>
                    <a:cubicBezTo>
                      <a:pt x="367030" y="204470"/>
                      <a:pt x="388620" y="195580"/>
                      <a:pt x="405130" y="194310"/>
                    </a:cubicBezTo>
                    <a:cubicBezTo>
                      <a:pt x="421640" y="193040"/>
                      <a:pt x="443230" y="200660"/>
                      <a:pt x="455930" y="210820"/>
                    </a:cubicBezTo>
                    <a:cubicBezTo>
                      <a:pt x="468630" y="220980"/>
                      <a:pt x="478790" y="234950"/>
                      <a:pt x="483870" y="256540"/>
                    </a:cubicBezTo>
                    <a:cubicBezTo>
                      <a:pt x="494030" y="300990"/>
                      <a:pt x="463550" y="401320"/>
                      <a:pt x="459740" y="476250"/>
                    </a:cubicBezTo>
                    <a:cubicBezTo>
                      <a:pt x="455930" y="556260"/>
                      <a:pt x="476250" y="674370"/>
                      <a:pt x="461010" y="722630"/>
                    </a:cubicBezTo>
                    <a:cubicBezTo>
                      <a:pt x="454660" y="745490"/>
                      <a:pt x="444500" y="758190"/>
                      <a:pt x="430530" y="767080"/>
                    </a:cubicBezTo>
                    <a:cubicBezTo>
                      <a:pt x="416560" y="775970"/>
                      <a:pt x="394970" y="782320"/>
                      <a:pt x="378460" y="779780"/>
                    </a:cubicBezTo>
                    <a:cubicBezTo>
                      <a:pt x="361950" y="777240"/>
                      <a:pt x="342900" y="767080"/>
                      <a:pt x="331470" y="754380"/>
                    </a:cubicBezTo>
                    <a:cubicBezTo>
                      <a:pt x="320040" y="741680"/>
                      <a:pt x="312420" y="704850"/>
                      <a:pt x="312420" y="70485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709214"/>
            <a:ext cx="7177221" cy="4463187"/>
          </a:xfrm>
          <a:custGeom>
            <a:avLst/>
            <a:gdLst/>
            <a:ahLst/>
            <a:cxnLst/>
            <a:rect l="l" t="t" r="r" b="b"/>
            <a:pathLst>
              <a:path w="7177221" h="4463187">
                <a:moveTo>
                  <a:pt x="0" y="0"/>
                </a:moveTo>
                <a:lnTo>
                  <a:pt x="7177221" y="0"/>
                </a:lnTo>
                <a:lnTo>
                  <a:pt x="7177221" y="4463187"/>
                </a:lnTo>
                <a:lnTo>
                  <a:pt x="0" y="446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64" y="1673187"/>
            <a:ext cx="6873762" cy="4460075"/>
          </a:xfrm>
          <a:custGeom>
            <a:avLst/>
            <a:gdLst/>
            <a:ahLst/>
            <a:cxnLst/>
            <a:rect l="l" t="t" r="r" b="b"/>
            <a:pathLst>
              <a:path w="6873762" h="4460075">
                <a:moveTo>
                  <a:pt x="0" y="0"/>
                </a:moveTo>
                <a:lnTo>
                  <a:pt x="6873762" y="0"/>
                </a:lnTo>
                <a:lnTo>
                  <a:pt x="6873762" y="4460075"/>
                </a:lnTo>
                <a:lnTo>
                  <a:pt x="0" y="4460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85103" y="3228015"/>
            <a:ext cx="7822150" cy="5249625"/>
          </a:xfrm>
          <a:custGeom>
            <a:avLst/>
            <a:gdLst/>
            <a:ahLst/>
            <a:cxnLst/>
            <a:rect l="l" t="t" r="r" b="b"/>
            <a:pathLst>
              <a:path w="7822150" h="5249625">
                <a:moveTo>
                  <a:pt x="0" y="0"/>
                </a:moveTo>
                <a:lnTo>
                  <a:pt x="7822150" y="0"/>
                </a:lnTo>
                <a:lnTo>
                  <a:pt x="7822150" y="5249625"/>
                </a:lnTo>
                <a:lnTo>
                  <a:pt x="0" y="5249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329" y="339478"/>
            <a:ext cx="282089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JUNTAS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09528" y="6072907"/>
            <a:ext cx="12530617" cy="3808133"/>
          </a:xfrm>
          <a:custGeom>
            <a:avLst/>
            <a:gdLst/>
            <a:ahLst/>
            <a:cxnLst/>
            <a:rect l="l" t="t" r="r" b="b"/>
            <a:pathLst>
              <a:path w="12530617" h="3808133">
                <a:moveTo>
                  <a:pt x="0" y="0"/>
                </a:moveTo>
                <a:lnTo>
                  <a:pt x="12530617" y="0"/>
                </a:lnTo>
                <a:lnTo>
                  <a:pt x="12530617" y="3808133"/>
                </a:lnTo>
                <a:lnTo>
                  <a:pt x="0" y="3808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349143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CHANFRO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846" y="1672876"/>
            <a:ext cx="17522931" cy="417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886" lvl="1" indent="-340943" algn="just">
              <a:lnSpc>
                <a:spcPts val="4769"/>
              </a:lnSpc>
              <a:buFont typeface="Arial"/>
              <a:buChar char="•"/>
            </a:pPr>
            <a:r>
              <a:rPr lang="en-US" sz="3158">
                <a:solidFill>
                  <a:srgbClr val="000000"/>
                </a:solidFill>
                <a:latin typeface="Titillium Web Bold"/>
              </a:rPr>
              <a:t>Corte efetuado na junta para possibilitar/facilitar a obtenção de uma solda com a penetração desejada. É usado quando a espessura dos componentes da junta impede a obtenção da penetração desejada sem o chanfro. O uso de um chanfro diferente do tipo I, implica na necessidade de se usar metal de adição. A escolha do tipo de chanfro e suas dimensões dependem de muitos fatores como o material base, sua espessura, o tipo de junta, o processo de soldagem, a possibilidade de se acessar os dois lados da junta, a posição de soldagem e as características desejadas para a junta.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472796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CONCEITOS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329" y="4935416"/>
            <a:ext cx="8521809" cy="5187625"/>
            <a:chOff x="0" y="0"/>
            <a:chExt cx="11362411" cy="6916834"/>
          </a:xfrm>
        </p:grpSpPr>
        <p:grpSp>
          <p:nvGrpSpPr>
            <p:cNvPr id="5" name="Group 5"/>
            <p:cNvGrpSpPr/>
            <p:nvPr/>
          </p:nvGrpSpPr>
          <p:grpSpPr>
            <a:xfrm>
              <a:off x="2668739" y="0"/>
              <a:ext cx="5473237" cy="1179539"/>
              <a:chOff x="0" y="0"/>
              <a:chExt cx="891535" cy="19213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9153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891535" h="192135">
                    <a:moveTo>
                      <a:pt x="96068" y="0"/>
                    </a:moveTo>
                    <a:lnTo>
                      <a:pt x="795468" y="0"/>
                    </a:lnTo>
                    <a:cubicBezTo>
                      <a:pt x="848524" y="0"/>
                      <a:pt x="891535" y="43011"/>
                      <a:pt x="891535" y="96068"/>
                    </a:cubicBezTo>
                    <a:lnTo>
                      <a:pt x="891535" y="96068"/>
                    </a:lnTo>
                    <a:cubicBezTo>
                      <a:pt x="891535" y="149124"/>
                      <a:pt x="848524" y="192135"/>
                      <a:pt x="795468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67531" tIns="67531" rIns="67531" bIns="6753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838874" y="260849"/>
              <a:ext cx="5034053" cy="705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1"/>
                </a:lnSpc>
              </a:pPr>
              <a:r>
                <a:rPr lang="en-US" sz="3739">
                  <a:solidFill>
                    <a:srgbClr val="FFFFFF"/>
                  </a:solidFill>
                  <a:latin typeface="Titillium Web Semi-Bold"/>
                </a:rPr>
                <a:t>METAL DE ADIÇÃO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3377"/>
              <a:ext cx="11362411" cy="5623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47"/>
                </a:lnSpc>
              </a:pPr>
              <a:r>
                <a:rPr lang="en-US" sz="3739">
                  <a:solidFill>
                    <a:srgbClr val="000000"/>
                  </a:solidFill>
                  <a:latin typeface="Titillium Web Bold"/>
                </a:rPr>
                <a:t>Material adicionado, no estado líquido, durante a soldagem por fusão (ou a brasagem). O metal de adição deve ser selecionado de acordo com o metal base, as características e a aplicação da junta a ser soldada.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4481" y="1908466"/>
            <a:ext cx="7234707" cy="2440629"/>
            <a:chOff x="0" y="0"/>
            <a:chExt cx="9646277" cy="325417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314015"/>
              <a:ext cx="9646277" cy="1940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6"/>
                </a:lnSpc>
              </a:pPr>
              <a:r>
                <a:rPr lang="en-US" sz="3850">
                  <a:solidFill>
                    <a:srgbClr val="000000"/>
                  </a:solidFill>
                  <a:latin typeface="Titillium Web Bold"/>
                </a:rPr>
                <a:t>Material da peça que passa pelo processo de soldagem.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2005656" y="0"/>
              <a:ext cx="5634965" cy="1214394"/>
              <a:chOff x="0" y="0"/>
              <a:chExt cx="891535" cy="19213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9153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891535" h="192135">
                    <a:moveTo>
                      <a:pt x="93426" y="0"/>
                    </a:moveTo>
                    <a:lnTo>
                      <a:pt x="798110" y="0"/>
                    </a:lnTo>
                    <a:cubicBezTo>
                      <a:pt x="822888" y="0"/>
                      <a:pt x="846651" y="9843"/>
                      <a:pt x="864172" y="27364"/>
                    </a:cubicBezTo>
                    <a:cubicBezTo>
                      <a:pt x="881692" y="44884"/>
                      <a:pt x="891535" y="68648"/>
                      <a:pt x="891535" y="93426"/>
                    </a:cubicBezTo>
                    <a:lnTo>
                      <a:pt x="891535" y="98709"/>
                    </a:lnTo>
                    <a:cubicBezTo>
                      <a:pt x="891535" y="150307"/>
                      <a:pt x="849707" y="192135"/>
                      <a:pt x="798110" y="192135"/>
                    </a:cubicBezTo>
                    <a:lnTo>
                      <a:pt x="93426" y="192135"/>
                    </a:lnTo>
                    <a:cubicBezTo>
                      <a:pt x="68648" y="192135"/>
                      <a:pt x="44884" y="182292"/>
                      <a:pt x="27364" y="164771"/>
                    </a:cubicBezTo>
                    <a:cubicBezTo>
                      <a:pt x="9843" y="147251"/>
                      <a:pt x="0" y="123487"/>
                      <a:pt x="0" y="98709"/>
                    </a:cubicBezTo>
                    <a:lnTo>
                      <a:pt x="0" y="93426"/>
                    </a:lnTo>
                    <a:cubicBezTo>
                      <a:pt x="0" y="68648"/>
                      <a:pt x="9843" y="44884"/>
                      <a:pt x="27364" y="27364"/>
                    </a:cubicBezTo>
                    <a:cubicBezTo>
                      <a:pt x="44884" y="9843"/>
                      <a:pt x="68648" y="0"/>
                      <a:pt x="93426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2693" tIns="72693" rIns="72693" bIns="72693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180818" y="257624"/>
              <a:ext cx="5182803" cy="737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9"/>
                </a:lnSpc>
              </a:pPr>
              <a:r>
                <a:rPr lang="en-US" sz="3850" dirty="0">
                  <a:solidFill>
                    <a:srgbClr val="FFFFFF"/>
                  </a:solidFill>
                  <a:latin typeface="Titillium Web Semi-Bold"/>
                </a:rPr>
                <a:t>METAL DE </a:t>
              </a:r>
              <a:r>
                <a:rPr lang="en-US" sz="3850" dirty="0" smtClean="0">
                  <a:solidFill>
                    <a:srgbClr val="FFFFFF"/>
                  </a:solidFill>
                  <a:latin typeface="Titillium Web Semi-Bold"/>
                </a:rPr>
                <a:t>BASE</a:t>
              </a:r>
              <a:endParaRPr lang="en-US" sz="3850" dirty="0">
                <a:solidFill>
                  <a:srgbClr val="FFFFFF"/>
                </a:solidFill>
                <a:latin typeface="Titillium Web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5143500"/>
            <a:ext cx="8575670" cy="5107238"/>
            <a:chOff x="0" y="0"/>
            <a:chExt cx="11434226" cy="680965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072695"/>
              <a:ext cx="11434226" cy="27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7"/>
                </a:lnSpc>
              </a:pPr>
              <a:r>
                <a:rPr lang="en-US" sz="3763">
                  <a:solidFill>
                    <a:srgbClr val="000000"/>
                  </a:solidFill>
                  <a:latin typeface="Titillium Web Bold"/>
                </a:rPr>
                <a:t>(Welding) é o processo de união de materiais, a Solda (weld) é o resultado deste processo.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3626348" y="0"/>
              <a:ext cx="3626348" cy="1186995"/>
              <a:chOff x="0" y="0"/>
              <a:chExt cx="586986" cy="19213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86986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586986" h="192135">
                    <a:moveTo>
                      <a:pt x="96068" y="0"/>
                    </a:moveTo>
                    <a:lnTo>
                      <a:pt x="490918" y="0"/>
                    </a:lnTo>
                    <a:cubicBezTo>
                      <a:pt x="543975" y="0"/>
                      <a:pt x="586986" y="43011"/>
                      <a:pt x="586986" y="96068"/>
                    </a:cubicBezTo>
                    <a:lnTo>
                      <a:pt x="586986" y="96068"/>
                    </a:lnTo>
                    <a:cubicBezTo>
                      <a:pt x="586986" y="149124"/>
                      <a:pt x="543975" y="192135"/>
                      <a:pt x="490918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1053" tIns="71053" rIns="71053" bIns="71053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739072" y="252671"/>
              <a:ext cx="3335361" cy="719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26"/>
                </a:lnSpc>
              </a:pPr>
              <a:r>
                <a:rPr lang="en-US" sz="3763">
                  <a:solidFill>
                    <a:srgbClr val="FFFFFF"/>
                  </a:solidFill>
                  <a:latin typeface="Titillium Web Semi-Bold"/>
                </a:rPr>
                <a:t>SOLDAGEM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2323212" y="3705283"/>
              <a:ext cx="6787802" cy="3104368"/>
              <a:chOff x="0" y="0"/>
              <a:chExt cx="4826881" cy="220755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054989" y="299085"/>
                <a:ext cx="2716784" cy="1609344"/>
              </a:xfrm>
              <a:custGeom>
                <a:avLst/>
                <a:gdLst/>
                <a:ahLst/>
                <a:cxnLst/>
                <a:rect l="l" t="t" r="r" b="b"/>
                <a:pathLst>
                  <a:path w="2716784" h="1609344">
                    <a:moveTo>
                      <a:pt x="127" y="469265"/>
                    </a:moveTo>
                    <a:lnTo>
                      <a:pt x="215519" y="0"/>
                    </a:lnTo>
                    <a:lnTo>
                      <a:pt x="1358519" y="520954"/>
                    </a:lnTo>
                    <a:lnTo>
                      <a:pt x="2501519" y="0"/>
                    </a:lnTo>
                    <a:lnTo>
                      <a:pt x="2716784" y="469265"/>
                    </a:lnTo>
                    <a:lnTo>
                      <a:pt x="1980946" y="804672"/>
                    </a:lnTo>
                    <a:lnTo>
                      <a:pt x="2716784" y="1140079"/>
                    </a:lnTo>
                    <a:lnTo>
                      <a:pt x="2501392" y="1609344"/>
                    </a:lnTo>
                    <a:lnTo>
                      <a:pt x="1358392" y="1088390"/>
                    </a:lnTo>
                    <a:lnTo>
                      <a:pt x="215392" y="1609344"/>
                    </a:lnTo>
                    <a:lnTo>
                      <a:pt x="0" y="1140079"/>
                    </a:lnTo>
                    <a:lnTo>
                      <a:pt x="735838" y="804672"/>
                    </a:lnTo>
                    <a:close/>
                  </a:path>
                </a:pathLst>
              </a:custGeom>
              <a:solidFill>
                <a:srgbClr val="FF0000">
                  <a:alpha val="38824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048131" y="291465"/>
                <a:ext cx="2730754" cy="1624711"/>
              </a:xfrm>
              <a:custGeom>
                <a:avLst/>
                <a:gdLst/>
                <a:ahLst/>
                <a:cxnLst/>
                <a:rect l="l" t="t" r="r" b="b"/>
                <a:pathLst>
                  <a:path w="2730754" h="1624711">
                    <a:moveTo>
                      <a:pt x="889" y="474091"/>
                    </a:moveTo>
                    <a:lnTo>
                      <a:pt x="216154" y="4826"/>
                    </a:lnTo>
                    <a:cubicBezTo>
                      <a:pt x="217678" y="1397"/>
                      <a:pt x="221742" y="0"/>
                      <a:pt x="225171" y="1524"/>
                    </a:cubicBezTo>
                    <a:lnTo>
                      <a:pt x="1368171" y="522478"/>
                    </a:lnTo>
                    <a:lnTo>
                      <a:pt x="1365377" y="528701"/>
                    </a:lnTo>
                    <a:lnTo>
                      <a:pt x="1362583" y="522478"/>
                    </a:lnTo>
                    <a:lnTo>
                      <a:pt x="2505583" y="1524"/>
                    </a:lnTo>
                    <a:cubicBezTo>
                      <a:pt x="2509012" y="0"/>
                      <a:pt x="2512949" y="1524"/>
                      <a:pt x="2514600" y="4826"/>
                    </a:cubicBezTo>
                    <a:lnTo>
                      <a:pt x="2729992" y="474091"/>
                    </a:lnTo>
                    <a:cubicBezTo>
                      <a:pt x="2730754" y="475742"/>
                      <a:pt x="2730754" y="477647"/>
                      <a:pt x="2730246" y="479298"/>
                    </a:cubicBezTo>
                    <a:cubicBezTo>
                      <a:pt x="2729738" y="480949"/>
                      <a:pt x="2728341" y="482346"/>
                      <a:pt x="2726690" y="483108"/>
                    </a:cubicBezTo>
                    <a:lnTo>
                      <a:pt x="1990598" y="818515"/>
                    </a:lnTo>
                    <a:lnTo>
                      <a:pt x="1987804" y="812292"/>
                    </a:lnTo>
                    <a:lnTo>
                      <a:pt x="1990598" y="806069"/>
                    </a:lnTo>
                    <a:lnTo>
                      <a:pt x="2726436" y="1141476"/>
                    </a:lnTo>
                    <a:cubicBezTo>
                      <a:pt x="2728087" y="1142238"/>
                      <a:pt x="2729357" y="1143635"/>
                      <a:pt x="2729992" y="1145286"/>
                    </a:cubicBezTo>
                    <a:cubicBezTo>
                      <a:pt x="2730627" y="1146937"/>
                      <a:pt x="2730500" y="1148842"/>
                      <a:pt x="2729738" y="1150493"/>
                    </a:cubicBezTo>
                    <a:lnTo>
                      <a:pt x="2514473" y="1619885"/>
                    </a:lnTo>
                    <a:cubicBezTo>
                      <a:pt x="2512949" y="1623314"/>
                      <a:pt x="2508885" y="1624711"/>
                      <a:pt x="2505456" y="1623187"/>
                    </a:cubicBezTo>
                    <a:lnTo>
                      <a:pt x="1362456" y="1102233"/>
                    </a:lnTo>
                    <a:lnTo>
                      <a:pt x="1365250" y="1096010"/>
                    </a:lnTo>
                    <a:lnTo>
                      <a:pt x="1368044" y="1102233"/>
                    </a:lnTo>
                    <a:lnTo>
                      <a:pt x="225044" y="1623187"/>
                    </a:lnTo>
                    <a:cubicBezTo>
                      <a:pt x="221615" y="1624711"/>
                      <a:pt x="217678" y="1623187"/>
                      <a:pt x="216027" y="1619885"/>
                    </a:cubicBezTo>
                    <a:lnTo>
                      <a:pt x="889" y="1150493"/>
                    </a:lnTo>
                    <a:cubicBezTo>
                      <a:pt x="127" y="1148842"/>
                      <a:pt x="127" y="1146937"/>
                      <a:pt x="635" y="1145286"/>
                    </a:cubicBezTo>
                    <a:cubicBezTo>
                      <a:pt x="1143" y="1143635"/>
                      <a:pt x="2540" y="1142238"/>
                      <a:pt x="4191" y="1141476"/>
                    </a:cubicBezTo>
                    <a:lnTo>
                      <a:pt x="740029" y="806196"/>
                    </a:lnTo>
                    <a:lnTo>
                      <a:pt x="742823" y="812419"/>
                    </a:lnTo>
                    <a:lnTo>
                      <a:pt x="740029" y="818642"/>
                    </a:lnTo>
                    <a:lnTo>
                      <a:pt x="4191" y="483108"/>
                    </a:lnTo>
                    <a:cubicBezTo>
                      <a:pt x="2540" y="482346"/>
                      <a:pt x="1270" y="480949"/>
                      <a:pt x="635" y="479298"/>
                    </a:cubicBezTo>
                    <a:cubicBezTo>
                      <a:pt x="0" y="477647"/>
                      <a:pt x="127" y="475742"/>
                      <a:pt x="889" y="474091"/>
                    </a:cubicBezTo>
                    <a:moveTo>
                      <a:pt x="13208" y="479679"/>
                    </a:moveTo>
                    <a:lnTo>
                      <a:pt x="7112" y="476885"/>
                    </a:lnTo>
                    <a:lnTo>
                      <a:pt x="9906" y="470662"/>
                    </a:lnTo>
                    <a:lnTo>
                      <a:pt x="745744" y="806069"/>
                    </a:lnTo>
                    <a:cubicBezTo>
                      <a:pt x="748157" y="807212"/>
                      <a:pt x="749681" y="809625"/>
                      <a:pt x="749681" y="812292"/>
                    </a:cubicBezTo>
                    <a:cubicBezTo>
                      <a:pt x="749681" y="814959"/>
                      <a:pt x="748157" y="817372"/>
                      <a:pt x="745744" y="818515"/>
                    </a:cubicBezTo>
                    <a:lnTo>
                      <a:pt x="9779" y="1153922"/>
                    </a:lnTo>
                    <a:lnTo>
                      <a:pt x="6985" y="1147699"/>
                    </a:lnTo>
                    <a:lnTo>
                      <a:pt x="13081" y="1144905"/>
                    </a:lnTo>
                    <a:lnTo>
                      <a:pt x="228473" y="1614170"/>
                    </a:lnTo>
                    <a:lnTo>
                      <a:pt x="222377" y="1616964"/>
                    </a:lnTo>
                    <a:lnTo>
                      <a:pt x="219583" y="1610741"/>
                    </a:lnTo>
                    <a:lnTo>
                      <a:pt x="1362583" y="1089787"/>
                    </a:lnTo>
                    <a:cubicBezTo>
                      <a:pt x="1364361" y="1089025"/>
                      <a:pt x="1366393" y="1089025"/>
                      <a:pt x="1368171" y="1089787"/>
                    </a:cubicBezTo>
                    <a:lnTo>
                      <a:pt x="2511171" y="1610741"/>
                    </a:lnTo>
                    <a:lnTo>
                      <a:pt x="2508377" y="1616964"/>
                    </a:lnTo>
                    <a:lnTo>
                      <a:pt x="2502281" y="1614170"/>
                    </a:lnTo>
                    <a:lnTo>
                      <a:pt x="2717419" y="1144905"/>
                    </a:lnTo>
                    <a:lnTo>
                      <a:pt x="2723515" y="1147699"/>
                    </a:lnTo>
                    <a:lnTo>
                      <a:pt x="2720721" y="1153922"/>
                    </a:lnTo>
                    <a:lnTo>
                      <a:pt x="1984883" y="818515"/>
                    </a:lnTo>
                    <a:cubicBezTo>
                      <a:pt x="1982470" y="817372"/>
                      <a:pt x="1980946" y="814959"/>
                      <a:pt x="1980946" y="812292"/>
                    </a:cubicBezTo>
                    <a:cubicBezTo>
                      <a:pt x="1980946" y="809625"/>
                      <a:pt x="1982470" y="807212"/>
                      <a:pt x="1984883" y="806069"/>
                    </a:cubicBezTo>
                    <a:lnTo>
                      <a:pt x="2720721" y="470662"/>
                    </a:lnTo>
                    <a:lnTo>
                      <a:pt x="2723515" y="476885"/>
                    </a:lnTo>
                    <a:lnTo>
                      <a:pt x="2717419" y="479679"/>
                    </a:lnTo>
                    <a:lnTo>
                      <a:pt x="2502027" y="10414"/>
                    </a:lnTo>
                    <a:lnTo>
                      <a:pt x="2508123" y="7620"/>
                    </a:lnTo>
                    <a:lnTo>
                      <a:pt x="2510917" y="13843"/>
                    </a:lnTo>
                    <a:lnTo>
                      <a:pt x="1367917" y="534797"/>
                    </a:lnTo>
                    <a:cubicBezTo>
                      <a:pt x="1366139" y="535559"/>
                      <a:pt x="1364107" y="535559"/>
                      <a:pt x="1362329" y="534797"/>
                    </a:cubicBezTo>
                    <a:lnTo>
                      <a:pt x="219329" y="13843"/>
                    </a:lnTo>
                    <a:lnTo>
                      <a:pt x="222123" y="7620"/>
                    </a:lnTo>
                    <a:lnTo>
                      <a:pt x="228219" y="10414"/>
                    </a:lnTo>
                    <a:lnTo>
                      <a:pt x="13208" y="479679"/>
                    </a:lnTo>
                    <a:close/>
                  </a:path>
                </a:pathLst>
              </a:custGeom>
              <a:solidFill>
                <a:srgbClr val="000000">
                  <a:alpha val="38824"/>
                </a:srgbClr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893975" y="4483832"/>
              <a:ext cx="9646277" cy="148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250">
                  <a:solidFill>
                    <a:srgbClr val="000000"/>
                  </a:solidFill>
                  <a:latin typeface="Titillium Web"/>
                </a:rPr>
                <a:t>“SOLDAGEM É UM PROCESSO VERSÁTIL...”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4329" y="1908466"/>
            <a:ext cx="7777640" cy="2369601"/>
            <a:chOff x="0" y="0"/>
            <a:chExt cx="10370187" cy="3159469"/>
          </a:xfrm>
        </p:grpSpPr>
        <p:grpSp>
          <p:nvGrpSpPr>
            <p:cNvPr id="27" name="Group 27"/>
            <p:cNvGrpSpPr/>
            <p:nvPr/>
          </p:nvGrpSpPr>
          <p:grpSpPr>
            <a:xfrm>
              <a:off x="2612158" y="0"/>
              <a:ext cx="5240580" cy="1258955"/>
              <a:chOff x="0" y="0"/>
              <a:chExt cx="799790" cy="19213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99790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799790" h="192135">
                    <a:moveTo>
                      <a:pt x="96068" y="0"/>
                    </a:moveTo>
                    <a:lnTo>
                      <a:pt x="703722" y="0"/>
                    </a:lnTo>
                    <a:cubicBezTo>
                      <a:pt x="756779" y="0"/>
                      <a:pt x="799790" y="43011"/>
                      <a:pt x="799790" y="96068"/>
                    </a:cubicBezTo>
                    <a:lnTo>
                      <a:pt x="799790" y="96068"/>
                    </a:lnTo>
                    <a:cubicBezTo>
                      <a:pt x="799790" y="149124"/>
                      <a:pt x="756779" y="192135"/>
                      <a:pt x="703722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775061" y="284730"/>
              <a:ext cx="4820065" cy="74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1"/>
                </a:lnSpc>
              </a:pPr>
              <a:r>
                <a:rPr lang="en-US" sz="3991">
                  <a:solidFill>
                    <a:srgbClr val="FFFFFF"/>
                  </a:solidFill>
                  <a:latin typeface="Titillium Web Semi-Bold"/>
                </a:rPr>
                <a:t>POÇA DE FUSÃO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106555"/>
              <a:ext cx="10370187" cy="2052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66"/>
                </a:lnSpc>
              </a:pPr>
              <a:r>
                <a:rPr lang="en-US" sz="3991">
                  <a:solidFill>
                    <a:srgbClr val="000000"/>
                  </a:solidFill>
                  <a:latin typeface="Titillium Web Bold"/>
                </a:rPr>
                <a:t>Região em fusão, a cada instante, durante uma soldagem por fusão.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64306" y="1679458"/>
            <a:ext cx="3868750" cy="744791"/>
            <a:chOff x="0" y="0"/>
            <a:chExt cx="5158333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58333" cy="993054"/>
              <a:chOff x="0" y="0"/>
              <a:chExt cx="998029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98029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998029" h="192135">
                    <a:moveTo>
                      <a:pt x="96068" y="0"/>
                    </a:moveTo>
                    <a:lnTo>
                      <a:pt x="901962" y="0"/>
                    </a:lnTo>
                    <a:cubicBezTo>
                      <a:pt x="955018" y="0"/>
                      <a:pt x="998029" y="43011"/>
                      <a:pt x="998029" y="96068"/>
                    </a:cubicBezTo>
                    <a:lnTo>
                      <a:pt x="998029" y="96068"/>
                    </a:lnTo>
                    <a:cubicBezTo>
                      <a:pt x="998029" y="149124"/>
                      <a:pt x="955018" y="192135"/>
                      <a:pt x="901962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38436" y="217613"/>
              <a:ext cx="4788299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Chanfro reto ou em 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5429" y="2462348"/>
            <a:ext cx="17466505" cy="475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440" lvl="1" indent="-327720">
              <a:lnSpc>
                <a:spcPts val="4796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Titillium Web Bold"/>
              </a:rPr>
              <a:t>Preparação econômica;</a:t>
            </a:r>
          </a:p>
          <a:p>
            <a:pPr marL="655440" lvl="1" indent="-327720">
              <a:lnSpc>
                <a:spcPts val="4796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Titillium Web Bold"/>
              </a:rPr>
              <a:t>para pequenas espessuras (ate 3 mm), usando-se só um passe e processos de baixa energia (TIG, ER e oxiacetileno) ou alta energia concentrado (Plasma, Laser – podendo chegar ate 10 mm na técnica keyhole);</a:t>
            </a:r>
          </a:p>
          <a:p>
            <a:pPr marL="655440" lvl="1" indent="-327720">
              <a:lnSpc>
                <a:spcPts val="4796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Titillium Web Bold"/>
              </a:rPr>
              <a:t>para espessuras de 3 mm a 6 mm, usando-se dois passes (um de cada lado) e processos de baixa e média energia (ER);</a:t>
            </a:r>
          </a:p>
          <a:p>
            <a:pPr marL="655440" lvl="1" indent="-327720">
              <a:lnSpc>
                <a:spcPts val="4796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Titillium Web Bold"/>
              </a:rPr>
              <a:t>para espessuras média (até 12 mm), usando-se dois passes (um de cada lado) e processos de média e alta energia (MIG/MAG, ET e AS);</a:t>
            </a:r>
          </a:p>
        </p:txBody>
      </p:sp>
      <p:sp>
        <p:nvSpPr>
          <p:cNvPr id="9" name="Freeform 9"/>
          <p:cNvSpPr/>
          <p:nvPr/>
        </p:nvSpPr>
        <p:spPr>
          <a:xfrm>
            <a:off x="2085901" y="6610924"/>
            <a:ext cx="13625561" cy="3229588"/>
          </a:xfrm>
          <a:custGeom>
            <a:avLst/>
            <a:gdLst/>
            <a:ahLst/>
            <a:cxnLst/>
            <a:rect l="l" t="t" r="r" b="b"/>
            <a:pathLst>
              <a:path w="13625561" h="3229588">
                <a:moveTo>
                  <a:pt x="0" y="0"/>
                </a:moveTo>
                <a:lnTo>
                  <a:pt x="13625561" y="0"/>
                </a:lnTo>
                <a:lnTo>
                  <a:pt x="13625561" y="3229588"/>
                </a:lnTo>
                <a:lnTo>
                  <a:pt x="0" y="3229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4329" y="339478"/>
            <a:ext cx="349143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64306" y="1679458"/>
            <a:ext cx="4244905" cy="744791"/>
            <a:chOff x="0" y="0"/>
            <a:chExt cx="5659874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659874" cy="993054"/>
              <a:chOff x="0" y="0"/>
              <a:chExt cx="1095067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5067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095067" h="192135">
                    <a:moveTo>
                      <a:pt x="93015" y="0"/>
                    </a:moveTo>
                    <a:lnTo>
                      <a:pt x="1002052" y="0"/>
                    </a:lnTo>
                    <a:cubicBezTo>
                      <a:pt x="1026721" y="0"/>
                      <a:pt x="1050380" y="9800"/>
                      <a:pt x="1067823" y="27243"/>
                    </a:cubicBezTo>
                    <a:cubicBezTo>
                      <a:pt x="1085267" y="44687"/>
                      <a:pt x="1095067" y="68346"/>
                      <a:pt x="1095067" y="93015"/>
                    </a:cubicBezTo>
                    <a:lnTo>
                      <a:pt x="1095067" y="99121"/>
                    </a:lnTo>
                    <a:cubicBezTo>
                      <a:pt x="1095067" y="123790"/>
                      <a:pt x="1085267" y="147448"/>
                      <a:pt x="1067823" y="164892"/>
                    </a:cubicBezTo>
                    <a:cubicBezTo>
                      <a:pt x="1050380" y="182335"/>
                      <a:pt x="1026721" y="192135"/>
                      <a:pt x="1002052" y="192135"/>
                    </a:cubicBezTo>
                    <a:lnTo>
                      <a:pt x="93015" y="192135"/>
                    </a:lnTo>
                    <a:cubicBezTo>
                      <a:pt x="68346" y="192135"/>
                      <a:pt x="44687" y="182335"/>
                      <a:pt x="27243" y="164892"/>
                    </a:cubicBezTo>
                    <a:cubicBezTo>
                      <a:pt x="9800" y="147448"/>
                      <a:pt x="0" y="123790"/>
                      <a:pt x="0" y="99121"/>
                    </a:cubicBezTo>
                    <a:lnTo>
                      <a:pt x="0" y="93015"/>
                    </a:lnTo>
                    <a:cubicBezTo>
                      <a:pt x="0" y="68346"/>
                      <a:pt x="9800" y="44687"/>
                      <a:pt x="27243" y="27243"/>
                    </a:cubicBezTo>
                    <a:cubicBezTo>
                      <a:pt x="44687" y="9800"/>
                      <a:pt x="68346" y="0"/>
                      <a:pt x="9301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51896" y="217613"/>
              <a:ext cx="5253861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Chanfro em V e semi-V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42755" y="5274337"/>
            <a:ext cx="14452558" cy="4195483"/>
          </a:xfrm>
          <a:custGeom>
            <a:avLst/>
            <a:gdLst/>
            <a:ahLst/>
            <a:cxnLst/>
            <a:rect l="l" t="t" r="r" b="b"/>
            <a:pathLst>
              <a:path w="14452558" h="4195483">
                <a:moveTo>
                  <a:pt x="0" y="0"/>
                </a:moveTo>
                <a:lnTo>
                  <a:pt x="14452558" y="0"/>
                </a:lnTo>
                <a:lnTo>
                  <a:pt x="14452558" y="4195482"/>
                </a:lnTo>
                <a:lnTo>
                  <a:pt x="0" y="4195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9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2668995"/>
            <a:ext cx="17934540" cy="247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Preparação de fácil execução;</a:t>
            </a:r>
          </a:p>
          <a:p>
            <a:pPr marL="673004" lvl="1" indent="-336502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permite penetração total com acesso só de um lado;</a:t>
            </a:r>
          </a:p>
          <a:p>
            <a:pPr marL="673004" lvl="1" indent="-336502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no passe de raiz, usa-se processo de baixa energia;</a:t>
            </a:r>
          </a:p>
          <a:p>
            <a:pPr marL="673004" lvl="1" indent="-336502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propicia tensões/deformações angulares.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349143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64306" y="1679458"/>
            <a:ext cx="4244905" cy="744791"/>
            <a:chOff x="0" y="0"/>
            <a:chExt cx="5659874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659874" cy="993054"/>
              <a:chOff x="0" y="0"/>
              <a:chExt cx="1095067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95067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095067" h="192135">
                    <a:moveTo>
                      <a:pt x="93015" y="0"/>
                    </a:moveTo>
                    <a:lnTo>
                      <a:pt x="1002052" y="0"/>
                    </a:lnTo>
                    <a:cubicBezTo>
                      <a:pt x="1026721" y="0"/>
                      <a:pt x="1050380" y="9800"/>
                      <a:pt x="1067823" y="27243"/>
                    </a:cubicBezTo>
                    <a:cubicBezTo>
                      <a:pt x="1085267" y="44687"/>
                      <a:pt x="1095067" y="68346"/>
                      <a:pt x="1095067" y="93015"/>
                    </a:cubicBezTo>
                    <a:lnTo>
                      <a:pt x="1095067" y="99121"/>
                    </a:lnTo>
                    <a:cubicBezTo>
                      <a:pt x="1095067" y="123790"/>
                      <a:pt x="1085267" y="147448"/>
                      <a:pt x="1067823" y="164892"/>
                    </a:cubicBezTo>
                    <a:cubicBezTo>
                      <a:pt x="1050380" y="182335"/>
                      <a:pt x="1026721" y="192135"/>
                      <a:pt x="1002052" y="192135"/>
                    </a:cubicBezTo>
                    <a:lnTo>
                      <a:pt x="93015" y="192135"/>
                    </a:lnTo>
                    <a:cubicBezTo>
                      <a:pt x="68346" y="192135"/>
                      <a:pt x="44687" y="182335"/>
                      <a:pt x="27243" y="164892"/>
                    </a:cubicBezTo>
                    <a:cubicBezTo>
                      <a:pt x="9800" y="147448"/>
                      <a:pt x="0" y="123790"/>
                      <a:pt x="0" y="99121"/>
                    </a:cubicBezTo>
                    <a:lnTo>
                      <a:pt x="0" y="93015"/>
                    </a:lnTo>
                    <a:cubicBezTo>
                      <a:pt x="0" y="68346"/>
                      <a:pt x="9800" y="44687"/>
                      <a:pt x="27243" y="27243"/>
                    </a:cubicBezTo>
                    <a:cubicBezTo>
                      <a:pt x="44687" y="9800"/>
                      <a:pt x="68346" y="0"/>
                      <a:pt x="9301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51896" y="217613"/>
              <a:ext cx="5253861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Chanfro em Y e semi-Y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489" y="2309948"/>
            <a:ext cx="17934540" cy="436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Também de fácil preparação</a:t>
            </a:r>
          </a:p>
          <a:p>
            <a:pPr marL="673004" lvl="1" indent="-336502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Junta mais econômica do que V (para mesma espessura)</a:t>
            </a:r>
          </a:p>
          <a:p>
            <a:pPr>
              <a:lnSpc>
                <a:spcPts val="4956"/>
              </a:lnSpc>
            </a:pPr>
            <a:r>
              <a:rPr lang="en-US" sz="3117">
                <a:solidFill>
                  <a:srgbClr val="000000"/>
                </a:solidFill>
                <a:latin typeface="Titillium Web"/>
              </a:rPr>
              <a:t>                          </a:t>
            </a:r>
            <a:r>
              <a:rPr lang="en-US" sz="3117">
                <a:solidFill>
                  <a:srgbClr val="000000"/>
                </a:solidFill>
                <a:latin typeface="Titillium Web Bold"/>
              </a:rPr>
              <a:t>- material de adição;</a:t>
            </a:r>
          </a:p>
          <a:p>
            <a:pPr>
              <a:lnSpc>
                <a:spcPts val="4956"/>
              </a:lnSpc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                          - tempo de soldagem;</a:t>
            </a:r>
          </a:p>
          <a:p>
            <a:pPr marL="673004" lvl="1" indent="-336502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Exige passe no verso (acesso dos dois lados) ou mata-junta;</a:t>
            </a:r>
          </a:p>
          <a:p>
            <a:pPr marL="673004" lvl="1" indent="-336502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para processos de média ou alta energia;</a:t>
            </a:r>
          </a:p>
          <a:p>
            <a:pPr marL="673004" lvl="1" indent="-336502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também propicia tensões/deformações angulares (menos do que em V).</a:t>
            </a:r>
          </a:p>
        </p:txBody>
      </p:sp>
      <p:sp>
        <p:nvSpPr>
          <p:cNvPr id="9" name="Freeform 9"/>
          <p:cNvSpPr/>
          <p:nvPr/>
        </p:nvSpPr>
        <p:spPr>
          <a:xfrm>
            <a:off x="3430043" y="6813278"/>
            <a:ext cx="11427914" cy="3138801"/>
          </a:xfrm>
          <a:custGeom>
            <a:avLst/>
            <a:gdLst/>
            <a:ahLst/>
            <a:cxnLst/>
            <a:rect l="l" t="t" r="r" b="b"/>
            <a:pathLst>
              <a:path w="11427914" h="3138801">
                <a:moveTo>
                  <a:pt x="0" y="0"/>
                </a:moveTo>
                <a:lnTo>
                  <a:pt x="11427914" y="0"/>
                </a:lnTo>
                <a:lnTo>
                  <a:pt x="11427914" y="3138802"/>
                </a:lnTo>
                <a:lnTo>
                  <a:pt x="0" y="313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7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4329" y="339478"/>
            <a:ext cx="349143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64306" y="1679458"/>
            <a:ext cx="4506579" cy="744791"/>
            <a:chOff x="0" y="0"/>
            <a:chExt cx="6008772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08772" cy="993054"/>
              <a:chOff x="0" y="0"/>
              <a:chExt cx="1162571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62571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162571" h="192135">
                    <a:moveTo>
                      <a:pt x="87614" y="0"/>
                    </a:moveTo>
                    <a:lnTo>
                      <a:pt x="1074957" y="0"/>
                    </a:lnTo>
                    <a:cubicBezTo>
                      <a:pt x="1123345" y="0"/>
                      <a:pt x="1162571" y="39226"/>
                      <a:pt x="1162571" y="87614"/>
                    </a:cubicBezTo>
                    <a:lnTo>
                      <a:pt x="1162571" y="104521"/>
                    </a:lnTo>
                    <a:cubicBezTo>
                      <a:pt x="1162571" y="152909"/>
                      <a:pt x="1123345" y="192135"/>
                      <a:pt x="1074957" y="192135"/>
                    </a:cubicBezTo>
                    <a:lnTo>
                      <a:pt x="87614" y="192135"/>
                    </a:lnTo>
                    <a:cubicBezTo>
                      <a:pt x="39226" y="192135"/>
                      <a:pt x="0" y="152909"/>
                      <a:pt x="0" y="104521"/>
                    </a:cubicBezTo>
                    <a:lnTo>
                      <a:pt x="0" y="87614"/>
                    </a:lnTo>
                    <a:cubicBezTo>
                      <a:pt x="0" y="39226"/>
                      <a:pt x="39226" y="0"/>
                      <a:pt x="87614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61259" y="217613"/>
              <a:ext cx="5577731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Chanfro em U (tulipa) e J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489" y="2309948"/>
            <a:ext cx="17934540" cy="498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alto custo de preparação;</a:t>
            </a:r>
          </a:p>
          <a:p>
            <a:pPr marL="673004" lvl="1" indent="-336502" algn="just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econômica para grandes espessuras (comparada com a V):</a:t>
            </a:r>
          </a:p>
          <a:p>
            <a:pPr algn="just">
              <a:lnSpc>
                <a:spcPts val="4956"/>
              </a:lnSpc>
            </a:pPr>
            <a:r>
              <a:rPr lang="en-US" sz="3117">
                <a:solidFill>
                  <a:srgbClr val="000000"/>
                </a:solidFill>
                <a:latin typeface="Titillium Web"/>
              </a:rPr>
              <a:t>                          </a:t>
            </a:r>
            <a:r>
              <a:rPr lang="en-US" sz="3117">
                <a:solidFill>
                  <a:srgbClr val="000000"/>
                </a:solidFill>
                <a:latin typeface="Titillium Web Bold"/>
              </a:rPr>
              <a:t>- material de adição;</a:t>
            </a:r>
          </a:p>
          <a:p>
            <a:pPr algn="just">
              <a:lnSpc>
                <a:spcPts val="4956"/>
              </a:lnSpc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                          - tempo de soldagem;</a:t>
            </a:r>
          </a:p>
          <a:p>
            <a:pPr marL="673004" lvl="1" indent="-336502" algn="just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baixa deformação angular;</a:t>
            </a:r>
          </a:p>
          <a:p>
            <a:pPr marL="673004" lvl="1" indent="-336502" algn="just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para passe de raiz, com pequena face de raiz, tem de se usar processos de baixa energia;</a:t>
            </a:r>
          </a:p>
          <a:p>
            <a:pPr marL="673004" lvl="1" indent="-336502" algn="just">
              <a:lnSpc>
                <a:spcPts val="4956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para passe de raiz, com com grande face de raiz, tem de se usar processos de alta energia e com passe no verso;</a:t>
            </a:r>
          </a:p>
        </p:txBody>
      </p:sp>
      <p:sp>
        <p:nvSpPr>
          <p:cNvPr id="9" name="Freeform 9"/>
          <p:cNvSpPr/>
          <p:nvPr/>
        </p:nvSpPr>
        <p:spPr>
          <a:xfrm>
            <a:off x="1631720" y="7982340"/>
            <a:ext cx="6930425" cy="1650561"/>
          </a:xfrm>
          <a:custGeom>
            <a:avLst/>
            <a:gdLst/>
            <a:ahLst/>
            <a:cxnLst/>
            <a:rect l="l" t="t" r="r" b="b"/>
            <a:pathLst>
              <a:path w="6930425" h="1650561">
                <a:moveTo>
                  <a:pt x="0" y="0"/>
                </a:moveTo>
                <a:lnTo>
                  <a:pt x="6930425" y="0"/>
                </a:lnTo>
                <a:lnTo>
                  <a:pt x="6930425" y="1650561"/>
                </a:lnTo>
                <a:lnTo>
                  <a:pt x="0" y="1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54915" y="6976625"/>
            <a:ext cx="5249982" cy="3099404"/>
          </a:xfrm>
          <a:custGeom>
            <a:avLst/>
            <a:gdLst/>
            <a:ahLst/>
            <a:cxnLst/>
            <a:rect l="l" t="t" r="r" b="b"/>
            <a:pathLst>
              <a:path w="5249982" h="3099404">
                <a:moveTo>
                  <a:pt x="0" y="0"/>
                </a:moveTo>
                <a:lnTo>
                  <a:pt x="5249982" y="0"/>
                </a:lnTo>
                <a:lnTo>
                  <a:pt x="5249982" y="3099404"/>
                </a:lnTo>
                <a:lnTo>
                  <a:pt x="0" y="3099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04" b="-2691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4329" y="339478"/>
            <a:ext cx="349143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64306" y="1679458"/>
            <a:ext cx="3868750" cy="744791"/>
            <a:chOff x="0" y="0"/>
            <a:chExt cx="5158333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58333" cy="993054"/>
              <a:chOff x="0" y="0"/>
              <a:chExt cx="998029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98029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998029" h="192135">
                    <a:moveTo>
                      <a:pt x="96068" y="0"/>
                    </a:moveTo>
                    <a:lnTo>
                      <a:pt x="901962" y="0"/>
                    </a:lnTo>
                    <a:cubicBezTo>
                      <a:pt x="955018" y="0"/>
                      <a:pt x="998029" y="43011"/>
                      <a:pt x="998029" y="96068"/>
                    </a:cubicBezTo>
                    <a:lnTo>
                      <a:pt x="998029" y="96068"/>
                    </a:lnTo>
                    <a:cubicBezTo>
                      <a:pt x="998029" y="149124"/>
                      <a:pt x="955018" y="192135"/>
                      <a:pt x="901962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38436" y="217613"/>
              <a:ext cx="4788299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Chanfro em X e em K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2222603"/>
            <a:ext cx="17934540" cy="461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411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Também de fácil preparação</a:t>
            </a:r>
          </a:p>
          <a:p>
            <a:pPr marL="673004" lvl="1" indent="-336502" algn="just">
              <a:lnSpc>
                <a:spcPts val="411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econômica para grandes espessuras (comparada com a V):</a:t>
            </a:r>
          </a:p>
          <a:p>
            <a:pPr algn="just">
              <a:lnSpc>
                <a:spcPts val="4114"/>
              </a:lnSpc>
            </a:pPr>
            <a:r>
              <a:rPr lang="en-US" sz="3117">
                <a:solidFill>
                  <a:srgbClr val="000000"/>
                </a:solidFill>
                <a:latin typeface="Titillium Web"/>
              </a:rPr>
              <a:t>                          </a:t>
            </a:r>
            <a:r>
              <a:rPr lang="en-US" sz="3117">
                <a:solidFill>
                  <a:srgbClr val="000000"/>
                </a:solidFill>
                <a:latin typeface="Titillium Web Bold"/>
              </a:rPr>
              <a:t>- material de adição;</a:t>
            </a:r>
          </a:p>
          <a:p>
            <a:pPr algn="just">
              <a:lnSpc>
                <a:spcPts val="4114"/>
              </a:lnSpc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                          - tempo de soldagem;</a:t>
            </a:r>
          </a:p>
          <a:p>
            <a:pPr marL="673004" lvl="1" indent="-336502" algn="just">
              <a:lnSpc>
                <a:spcPts val="411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equilíbrio de tensões/deformações angulares;</a:t>
            </a:r>
          </a:p>
          <a:p>
            <a:pPr marL="673004" lvl="1" indent="-336502" algn="just">
              <a:lnSpc>
                <a:spcPts val="411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Custo de preparação mais alto do que V, mas menor do que U;</a:t>
            </a:r>
          </a:p>
          <a:p>
            <a:pPr marL="673004" lvl="1" indent="-336502" algn="just">
              <a:lnSpc>
                <a:spcPts val="411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acesso dos dois lados;</a:t>
            </a:r>
          </a:p>
          <a:p>
            <a:pPr marL="673004" lvl="1" indent="-336502" algn="just">
              <a:lnSpc>
                <a:spcPts val="411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para passe de raiz, com pequena face de raiz, tem de se usar processos de baixa energia;</a:t>
            </a:r>
          </a:p>
          <a:p>
            <a:pPr marL="673004" lvl="1" indent="-336502" algn="just">
              <a:lnSpc>
                <a:spcPts val="411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para passe de raiz, com com grande face de raiz, tem de se usar processos de média e alta energia;</a:t>
            </a:r>
          </a:p>
        </p:txBody>
      </p:sp>
      <p:sp>
        <p:nvSpPr>
          <p:cNvPr id="9" name="Freeform 9"/>
          <p:cNvSpPr/>
          <p:nvPr/>
        </p:nvSpPr>
        <p:spPr>
          <a:xfrm>
            <a:off x="4479761" y="6985221"/>
            <a:ext cx="9732016" cy="3011341"/>
          </a:xfrm>
          <a:custGeom>
            <a:avLst/>
            <a:gdLst/>
            <a:ahLst/>
            <a:cxnLst/>
            <a:rect l="l" t="t" r="r" b="b"/>
            <a:pathLst>
              <a:path w="9732016" h="3011341">
                <a:moveTo>
                  <a:pt x="0" y="0"/>
                </a:moveTo>
                <a:lnTo>
                  <a:pt x="9732016" y="0"/>
                </a:lnTo>
                <a:lnTo>
                  <a:pt x="9732016" y="3011341"/>
                </a:lnTo>
                <a:lnTo>
                  <a:pt x="0" y="3011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4329" y="339478"/>
            <a:ext cx="349143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81846" y="1679458"/>
            <a:ext cx="5324308" cy="744791"/>
            <a:chOff x="0" y="0"/>
            <a:chExt cx="7099077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099077" cy="993054"/>
              <a:chOff x="0" y="0"/>
              <a:chExt cx="1373522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73522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373522" h="192135">
                    <a:moveTo>
                      <a:pt x="74158" y="0"/>
                    </a:moveTo>
                    <a:lnTo>
                      <a:pt x="1299365" y="0"/>
                    </a:lnTo>
                    <a:cubicBezTo>
                      <a:pt x="1319032" y="0"/>
                      <a:pt x="1337895" y="7813"/>
                      <a:pt x="1351802" y="21720"/>
                    </a:cubicBezTo>
                    <a:cubicBezTo>
                      <a:pt x="1365709" y="35628"/>
                      <a:pt x="1373522" y="54490"/>
                      <a:pt x="1373522" y="74158"/>
                    </a:cubicBezTo>
                    <a:lnTo>
                      <a:pt x="1373522" y="117978"/>
                    </a:lnTo>
                    <a:cubicBezTo>
                      <a:pt x="1373522" y="158934"/>
                      <a:pt x="1340321" y="192135"/>
                      <a:pt x="1299365" y="192135"/>
                    </a:cubicBezTo>
                    <a:lnTo>
                      <a:pt x="74158" y="192135"/>
                    </a:lnTo>
                    <a:cubicBezTo>
                      <a:pt x="54490" y="192135"/>
                      <a:pt x="35628" y="184322"/>
                      <a:pt x="21720" y="170415"/>
                    </a:cubicBezTo>
                    <a:cubicBezTo>
                      <a:pt x="7813" y="156508"/>
                      <a:pt x="0" y="137645"/>
                      <a:pt x="0" y="117978"/>
                    </a:cubicBezTo>
                    <a:lnTo>
                      <a:pt x="0" y="74158"/>
                    </a:lnTo>
                    <a:cubicBezTo>
                      <a:pt x="0" y="54490"/>
                      <a:pt x="7813" y="35628"/>
                      <a:pt x="21720" y="21720"/>
                    </a:cubicBezTo>
                    <a:cubicBezTo>
                      <a:pt x="35628" y="7813"/>
                      <a:pt x="54490" y="0"/>
                      <a:pt x="7415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90520" y="217613"/>
              <a:ext cx="6589823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Chanfro em duplo U e duplo J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045068" y="5332388"/>
            <a:ext cx="11576390" cy="4040693"/>
          </a:xfrm>
          <a:custGeom>
            <a:avLst/>
            <a:gdLst/>
            <a:ahLst/>
            <a:cxnLst/>
            <a:rect l="l" t="t" r="r" b="b"/>
            <a:pathLst>
              <a:path w="11576390" h="4040693">
                <a:moveTo>
                  <a:pt x="0" y="0"/>
                </a:moveTo>
                <a:lnTo>
                  <a:pt x="11576390" y="0"/>
                </a:lnTo>
                <a:lnTo>
                  <a:pt x="11576390" y="4040692"/>
                </a:lnTo>
                <a:lnTo>
                  <a:pt x="0" y="4040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730" y="3103419"/>
            <a:ext cx="17934540" cy="161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67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características similares à U, mas para espessuras ainda maiores;</a:t>
            </a:r>
          </a:p>
          <a:p>
            <a:pPr marL="673004" lvl="1" indent="-336502" algn="just">
              <a:lnSpc>
                <a:spcPts val="67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reduz ainda mais as tensões/deformações angulares (equilíbrio);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349143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338850"/>
            <a:ext cx="8875287" cy="7211440"/>
          </a:xfrm>
          <a:custGeom>
            <a:avLst/>
            <a:gdLst/>
            <a:ahLst/>
            <a:cxnLst/>
            <a:rect l="l" t="t" r="r" b="b"/>
            <a:pathLst>
              <a:path w="8875287" h="7211440">
                <a:moveTo>
                  <a:pt x="0" y="0"/>
                </a:moveTo>
                <a:lnTo>
                  <a:pt x="8875287" y="0"/>
                </a:lnTo>
                <a:lnTo>
                  <a:pt x="8875287" y="7211440"/>
                </a:lnTo>
                <a:lnTo>
                  <a:pt x="0" y="7211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51" r="-137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436180"/>
            <a:ext cx="8961971" cy="7016780"/>
          </a:xfrm>
          <a:custGeom>
            <a:avLst/>
            <a:gdLst/>
            <a:ahLst/>
            <a:cxnLst/>
            <a:rect l="l" t="t" r="r" b="b"/>
            <a:pathLst>
              <a:path w="8961971" h="7016780">
                <a:moveTo>
                  <a:pt x="0" y="0"/>
                </a:moveTo>
                <a:lnTo>
                  <a:pt x="8961971" y="0"/>
                </a:lnTo>
                <a:lnTo>
                  <a:pt x="8961971" y="7016780"/>
                </a:lnTo>
                <a:lnTo>
                  <a:pt x="0" y="7016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52" r="-19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329" y="339478"/>
            <a:ext cx="349143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CHANFRO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8918149" y="2241520"/>
            <a:ext cx="0" cy="7473515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3595" y="5508381"/>
            <a:ext cx="6135435" cy="4490985"/>
          </a:xfrm>
          <a:custGeom>
            <a:avLst/>
            <a:gdLst/>
            <a:ahLst/>
            <a:cxnLst/>
            <a:rect l="l" t="t" r="r" b="b"/>
            <a:pathLst>
              <a:path w="6135435" h="4490985">
                <a:moveTo>
                  <a:pt x="0" y="0"/>
                </a:moveTo>
                <a:lnTo>
                  <a:pt x="6135435" y="0"/>
                </a:lnTo>
                <a:lnTo>
                  <a:pt x="6135435" y="4490984"/>
                </a:lnTo>
                <a:lnTo>
                  <a:pt x="0" y="4490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998420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846" y="1530001"/>
            <a:ext cx="17522931" cy="452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886" lvl="1" indent="-340943" algn="just">
              <a:lnSpc>
                <a:spcPts val="6221"/>
              </a:lnSpc>
              <a:buFont typeface="Arial"/>
              <a:buChar char="•"/>
            </a:pPr>
            <a:r>
              <a:rPr lang="en-US" sz="3158">
                <a:solidFill>
                  <a:srgbClr val="FF0000"/>
                </a:solidFill>
                <a:latin typeface="Titillium Web Bold"/>
              </a:rPr>
              <a:t>Encosto ou nariz (s)</a:t>
            </a:r>
            <a:r>
              <a:rPr lang="en-US" sz="3158">
                <a:solidFill>
                  <a:srgbClr val="000000"/>
                </a:solidFill>
                <a:latin typeface="Titillium Web Bold"/>
              </a:rPr>
              <a:t> (nose, groove face): Parte não chanfrada de um componente da junta.</a:t>
            </a:r>
          </a:p>
          <a:p>
            <a:pPr marL="681886" lvl="1" indent="-340943" algn="just">
              <a:lnSpc>
                <a:spcPts val="6221"/>
              </a:lnSpc>
              <a:buFont typeface="Arial"/>
              <a:buChar char="•"/>
            </a:pPr>
            <a:r>
              <a:rPr lang="en-US" sz="3158">
                <a:solidFill>
                  <a:srgbClr val="FF0000"/>
                </a:solidFill>
                <a:latin typeface="Titillium Web Bold"/>
              </a:rPr>
              <a:t>Abertura de raiz, folga ou fresta (f)</a:t>
            </a:r>
            <a:r>
              <a:rPr lang="en-US" sz="3158">
                <a:solidFill>
                  <a:srgbClr val="000000"/>
                </a:solidFill>
                <a:latin typeface="Titillium Web"/>
              </a:rPr>
              <a:t> </a:t>
            </a:r>
            <a:r>
              <a:rPr lang="en-US" sz="3158">
                <a:solidFill>
                  <a:srgbClr val="000000"/>
                </a:solidFill>
                <a:latin typeface="Titillium Web Bold"/>
              </a:rPr>
              <a:t>(</a:t>
            </a:r>
            <a:r>
              <a:rPr lang="en-US" sz="3158">
                <a:solidFill>
                  <a:srgbClr val="000000"/>
                </a:solidFill>
                <a:latin typeface="Titillium Web Bold Italics"/>
              </a:rPr>
              <a:t>root opeming</a:t>
            </a:r>
            <a:r>
              <a:rPr lang="en-US" sz="3158">
                <a:solidFill>
                  <a:srgbClr val="000000"/>
                </a:solidFill>
                <a:latin typeface="Titillium Web Bold"/>
              </a:rPr>
              <a:t>): Menor distância entre as peças a soldar.</a:t>
            </a:r>
          </a:p>
          <a:p>
            <a:pPr marL="681886" lvl="1" indent="-340943" algn="just">
              <a:lnSpc>
                <a:spcPts val="6221"/>
              </a:lnSpc>
              <a:buFont typeface="Arial"/>
              <a:buChar char="•"/>
            </a:pPr>
            <a:r>
              <a:rPr lang="en-US" sz="3158">
                <a:solidFill>
                  <a:srgbClr val="FF0000"/>
                </a:solidFill>
                <a:latin typeface="Titillium Web Bold"/>
              </a:rPr>
              <a:t>Ângulo de abertura da junta (α)</a:t>
            </a:r>
            <a:r>
              <a:rPr lang="en-US" sz="3158">
                <a:solidFill>
                  <a:srgbClr val="000000"/>
                </a:solidFill>
                <a:latin typeface="Titillium Web Bold"/>
              </a:rPr>
              <a:t> (</a:t>
            </a:r>
            <a:r>
              <a:rPr lang="en-US" sz="3158">
                <a:solidFill>
                  <a:srgbClr val="000000"/>
                </a:solidFill>
                <a:latin typeface="Titillium Web Bold Italics"/>
              </a:rPr>
              <a:t>groove angle</a:t>
            </a:r>
            <a:r>
              <a:rPr lang="en-US" sz="3158">
                <a:solidFill>
                  <a:srgbClr val="000000"/>
                </a:solidFill>
                <a:latin typeface="Titillium Web Bold"/>
              </a:rPr>
              <a:t>) e </a:t>
            </a:r>
            <a:r>
              <a:rPr lang="en-US" sz="3158">
                <a:solidFill>
                  <a:srgbClr val="FF0000"/>
                </a:solidFill>
                <a:latin typeface="Titillium Web Bold"/>
              </a:rPr>
              <a:t>ângulo de chanfro (β)</a:t>
            </a:r>
            <a:r>
              <a:rPr lang="en-US" sz="3158">
                <a:solidFill>
                  <a:srgbClr val="000000"/>
                </a:solidFill>
                <a:latin typeface="Titillium Web Bold"/>
              </a:rPr>
              <a:t> (</a:t>
            </a:r>
            <a:r>
              <a:rPr lang="en-US" sz="3158">
                <a:solidFill>
                  <a:srgbClr val="000000"/>
                </a:solidFill>
                <a:latin typeface="Titillium Web Bold Italics"/>
              </a:rPr>
              <a:t>bevel angle</a:t>
            </a:r>
            <a:r>
              <a:rPr lang="en-US" sz="3158">
                <a:solidFill>
                  <a:srgbClr val="000000"/>
                </a:solidFill>
                <a:latin typeface="Titillium Web Bold"/>
              </a:rPr>
              <a:t>). Os elementos de um chanfro são escolhidos de forma a permitir um fácil acesso até o fundo da junta, mas, idealmente, com a menor necessidade possível de metal de adição.</a:t>
            </a:r>
          </a:p>
          <a:p>
            <a:pPr algn="just">
              <a:lnSpc>
                <a:spcPts val="4769"/>
              </a:lnSpc>
            </a:pPr>
            <a:endParaRPr lang="en-US" sz="3158">
              <a:solidFill>
                <a:srgbClr val="000000"/>
              </a:solidFill>
              <a:latin typeface="Titillium Web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02135" y="1695812"/>
            <a:ext cx="3083730" cy="744791"/>
            <a:chOff x="0" y="0"/>
            <a:chExt cx="4111640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111640" cy="993054"/>
              <a:chOff x="0" y="0"/>
              <a:chExt cx="795516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95516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795516" h="192135">
                    <a:moveTo>
                      <a:pt x="96068" y="0"/>
                    </a:moveTo>
                    <a:lnTo>
                      <a:pt x="699448" y="0"/>
                    </a:lnTo>
                    <a:cubicBezTo>
                      <a:pt x="752505" y="0"/>
                      <a:pt x="795516" y="43011"/>
                      <a:pt x="795516" y="96068"/>
                    </a:cubicBezTo>
                    <a:lnTo>
                      <a:pt x="795516" y="96068"/>
                    </a:lnTo>
                    <a:cubicBezTo>
                      <a:pt x="795516" y="149124"/>
                      <a:pt x="752505" y="192135"/>
                      <a:pt x="699448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10345" y="217613"/>
              <a:ext cx="3816690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Abertura de Raiz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730" y="2459653"/>
            <a:ext cx="17934540" cy="448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517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é a separação entre membros a serem unidos na raiz da junta (NBR 10474);</a:t>
            </a:r>
          </a:p>
          <a:p>
            <a:pPr marL="673004" lvl="1" indent="-336502" algn="just">
              <a:lnSpc>
                <a:spcPts val="517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conhecido também por folga;</a:t>
            </a:r>
          </a:p>
          <a:p>
            <a:pPr marL="673004" lvl="1" indent="-336502" algn="just">
              <a:lnSpc>
                <a:spcPts val="517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a função principal é garantir a penetração;</a:t>
            </a:r>
          </a:p>
          <a:p>
            <a:pPr marL="673004" lvl="1" indent="-336502" algn="just">
              <a:lnSpc>
                <a:spcPts val="5174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desvantagens de uma f grande:</a:t>
            </a:r>
          </a:p>
          <a:p>
            <a:pPr algn="just">
              <a:lnSpc>
                <a:spcPts val="5174"/>
              </a:lnSpc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                 - perfuração;</a:t>
            </a:r>
          </a:p>
          <a:p>
            <a:pPr algn="just">
              <a:lnSpc>
                <a:spcPts val="5174"/>
              </a:lnSpc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                 - tensões (contração);</a:t>
            </a:r>
          </a:p>
          <a:p>
            <a:pPr algn="just">
              <a:lnSpc>
                <a:spcPts val="5174"/>
              </a:lnSpc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                 - dificuldades de posicionamento (alinhamento).</a:t>
            </a:r>
          </a:p>
        </p:txBody>
      </p:sp>
      <p:sp>
        <p:nvSpPr>
          <p:cNvPr id="9" name="Freeform 9"/>
          <p:cNvSpPr/>
          <p:nvPr/>
        </p:nvSpPr>
        <p:spPr>
          <a:xfrm>
            <a:off x="5158916" y="7097196"/>
            <a:ext cx="7970167" cy="2907478"/>
          </a:xfrm>
          <a:custGeom>
            <a:avLst/>
            <a:gdLst/>
            <a:ahLst/>
            <a:cxnLst/>
            <a:rect l="l" t="t" r="r" b="b"/>
            <a:pathLst>
              <a:path w="7970167" h="2907478">
                <a:moveTo>
                  <a:pt x="0" y="0"/>
                </a:moveTo>
                <a:lnTo>
                  <a:pt x="7970168" y="0"/>
                </a:lnTo>
                <a:lnTo>
                  <a:pt x="7970168" y="2907478"/>
                </a:lnTo>
                <a:lnTo>
                  <a:pt x="0" y="290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683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50759" y="1695812"/>
            <a:ext cx="2380483" cy="744791"/>
            <a:chOff x="0" y="0"/>
            <a:chExt cx="3173977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173977" cy="993054"/>
              <a:chOff x="0" y="0"/>
              <a:chExt cx="614098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4098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614098" h="192135">
                    <a:moveTo>
                      <a:pt x="96068" y="0"/>
                    </a:moveTo>
                    <a:lnTo>
                      <a:pt x="518030" y="0"/>
                    </a:lnTo>
                    <a:cubicBezTo>
                      <a:pt x="571087" y="0"/>
                      <a:pt x="614098" y="43011"/>
                      <a:pt x="614098" y="96068"/>
                    </a:cubicBezTo>
                    <a:lnTo>
                      <a:pt x="614098" y="96068"/>
                    </a:lnTo>
                    <a:cubicBezTo>
                      <a:pt x="614098" y="149124"/>
                      <a:pt x="571087" y="192135"/>
                      <a:pt x="518030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181" y="217613"/>
              <a:ext cx="2946291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Face de Raiz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730" y="2535853"/>
            <a:ext cx="17934540" cy="439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43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é a parte da face do chanfro adjacente à raiz da junta (NBR 10474);</a:t>
            </a:r>
          </a:p>
          <a:p>
            <a:pPr marL="673004" lvl="1" indent="-336502" algn="just">
              <a:lnSpc>
                <a:spcPts val="43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conhecido também por encosto ou altura do nariz</a:t>
            </a:r>
          </a:p>
          <a:p>
            <a:pPr marL="673004" lvl="1" indent="-336502" algn="just">
              <a:lnSpc>
                <a:spcPts val="43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as funções principais são:</a:t>
            </a:r>
          </a:p>
          <a:p>
            <a:pPr marL="673004" lvl="1" indent="-336502" algn="just">
              <a:lnSpc>
                <a:spcPts val="43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controle da penetração (evita perfurar)</a:t>
            </a:r>
          </a:p>
          <a:p>
            <a:pPr marL="673004" lvl="1" indent="-336502" algn="just">
              <a:lnSpc>
                <a:spcPts val="43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diminuir volume de solda (custo/tensões).</a:t>
            </a:r>
          </a:p>
          <a:p>
            <a:pPr marL="673004" lvl="1" indent="-336502" algn="just">
              <a:lnSpc>
                <a:spcPts val="43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desvantagens de um “e” grande:</a:t>
            </a:r>
          </a:p>
          <a:p>
            <a:pPr marL="673004" lvl="1" indent="-336502" algn="just">
              <a:lnSpc>
                <a:spcPts val="43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dificulta penetração;</a:t>
            </a:r>
          </a:p>
          <a:p>
            <a:pPr marL="673004" lvl="1" indent="-336502" algn="just">
              <a:lnSpc>
                <a:spcPts val="4395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preparação mais difícil.</a:t>
            </a:r>
          </a:p>
        </p:txBody>
      </p:sp>
      <p:sp>
        <p:nvSpPr>
          <p:cNvPr id="9" name="Freeform 9"/>
          <p:cNvSpPr/>
          <p:nvPr/>
        </p:nvSpPr>
        <p:spPr>
          <a:xfrm>
            <a:off x="5052575" y="6929467"/>
            <a:ext cx="7976852" cy="3080044"/>
          </a:xfrm>
          <a:custGeom>
            <a:avLst/>
            <a:gdLst/>
            <a:ahLst/>
            <a:cxnLst/>
            <a:rect l="l" t="t" r="r" b="b"/>
            <a:pathLst>
              <a:path w="7976852" h="3080044">
                <a:moveTo>
                  <a:pt x="0" y="0"/>
                </a:moveTo>
                <a:lnTo>
                  <a:pt x="7976851" y="0"/>
                </a:lnTo>
                <a:lnTo>
                  <a:pt x="7976851" y="3080044"/>
                </a:lnTo>
                <a:lnTo>
                  <a:pt x="0" y="3080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681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023065" y="7726336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5"/>
                </a:lnTo>
                <a:lnTo>
                  <a:pt x="0" y="34368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540483" y="-432610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2839" y="1748841"/>
            <a:ext cx="8703609" cy="7695932"/>
          </a:xfrm>
          <a:custGeom>
            <a:avLst/>
            <a:gdLst/>
            <a:ahLst/>
            <a:cxnLst/>
            <a:rect l="l" t="t" r="r" b="b"/>
            <a:pathLst>
              <a:path w="8703609" h="7695932">
                <a:moveTo>
                  <a:pt x="0" y="0"/>
                </a:moveTo>
                <a:lnTo>
                  <a:pt x="8703609" y="0"/>
                </a:lnTo>
                <a:lnTo>
                  <a:pt x="8703609" y="7695932"/>
                </a:lnTo>
                <a:lnTo>
                  <a:pt x="0" y="7695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381369"/>
            <a:ext cx="8642386" cy="4418855"/>
          </a:xfrm>
          <a:custGeom>
            <a:avLst/>
            <a:gdLst/>
            <a:ahLst/>
            <a:cxnLst/>
            <a:rect l="l" t="t" r="r" b="b"/>
            <a:pathLst>
              <a:path w="8642386" h="4418855">
                <a:moveTo>
                  <a:pt x="0" y="0"/>
                </a:moveTo>
                <a:lnTo>
                  <a:pt x="8642386" y="0"/>
                </a:lnTo>
                <a:lnTo>
                  <a:pt x="8642386" y="4418855"/>
                </a:lnTo>
                <a:lnTo>
                  <a:pt x="0" y="4418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74279" y="5143500"/>
            <a:ext cx="6955598" cy="4816752"/>
          </a:xfrm>
          <a:custGeom>
            <a:avLst/>
            <a:gdLst/>
            <a:ahLst/>
            <a:cxnLst/>
            <a:rect l="l" t="t" r="r" b="b"/>
            <a:pathLst>
              <a:path w="6955598" h="4816752">
                <a:moveTo>
                  <a:pt x="0" y="0"/>
                </a:moveTo>
                <a:lnTo>
                  <a:pt x="6955598" y="0"/>
                </a:lnTo>
                <a:lnTo>
                  <a:pt x="6955598" y="4816752"/>
                </a:lnTo>
                <a:lnTo>
                  <a:pt x="0" y="4816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50759" y="1695812"/>
            <a:ext cx="3427176" cy="744791"/>
            <a:chOff x="0" y="0"/>
            <a:chExt cx="4569568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569568" cy="993054"/>
              <a:chOff x="0" y="0"/>
              <a:chExt cx="884115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84116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884116" h="192135">
                    <a:moveTo>
                      <a:pt x="96068" y="0"/>
                    </a:moveTo>
                    <a:lnTo>
                      <a:pt x="788048" y="0"/>
                    </a:lnTo>
                    <a:cubicBezTo>
                      <a:pt x="841105" y="0"/>
                      <a:pt x="884116" y="43011"/>
                      <a:pt x="884116" y="96068"/>
                    </a:cubicBezTo>
                    <a:lnTo>
                      <a:pt x="884116" y="96068"/>
                    </a:lnTo>
                    <a:cubicBezTo>
                      <a:pt x="884116" y="149124"/>
                      <a:pt x="841105" y="192135"/>
                      <a:pt x="788048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22635" y="217613"/>
              <a:ext cx="4241769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Ângulo de Chanfro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222785" y="6215330"/>
            <a:ext cx="7795134" cy="3427860"/>
          </a:xfrm>
          <a:custGeom>
            <a:avLst/>
            <a:gdLst/>
            <a:ahLst/>
            <a:cxnLst/>
            <a:rect l="l" t="t" r="r" b="b"/>
            <a:pathLst>
              <a:path w="7795134" h="3427860">
                <a:moveTo>
                  <a:pt x="0" y="0"/>
                </a:moveTo>
                <a:lnTo>
                  <a:pt x="7795134" y="0"/>
                </a:lnTo>
                <a:lnTo>
                  <a:pt x="7795134" y="3427860"/>
                </a:lnTo>
                <a:lnTo>
                  <a:pt x="0" y="342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730" y="2459653"/>
            <a:ext cx="17934540" cy="319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é o ângulo integral entre as bordas preparadas dos componentes (NBR 10474);</a:t>
            </a:r>
          </a:p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a função principal é facilitar o acesso da ponta do eletrodo ou tocha e garantir fusão nas laterais;</a:t>
            </a:r>
          </a:p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desvantagens de um “α” grande:</a:t>
            </a:r>
          </a:p>
          <a:p>
            <a:pPr algn="just">
              <a:lnSpc>
                <a:spcPts val="5143"/>
              </a:lnSpc>
            </a:pPr>
            <a:r>
              <a:rPr lang="en-US" sz="3117">
                <a:solidFill>
                  <a:srgbClr val="000000"/>
                </a:solidFill>
                <a:latin typeface="Titillium Web"/>
              </a:rPr>
              <a:t>                       </a:t>
            </a:r>
            <a:r>
              <a:rPr lang="en-US" sz="3117">
                <a:solidFill>
                  <a:srgbClr val="000000"/>
                </a:solidFill>
                <a:latin typeface="Titillium Web Bold"/>
              </a:rPr>
              <a:t>- custo (preparação/material e tempo de soldagem)</a:t>
            </a:r>
          </a:p>
          <a:p>
            <a:pPr algn="just">
              <a:lnSpc>
                <a:spcPts val="5143"/>
              </a:lnSpc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                       - tensão/deformação angular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75731" y="1728522"/>
            <a:ext cx="2936539" cy="744791"/>
            <a:chOff x="0" y="0"/>
            <a:chExt cx="3915385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15385" cy="993054"/>
              <a:chOff x="0" y="0"/>
              <a:chExt cx="757545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5754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757545" h="192135">
                    <a:moveTo>
                      <a:pt x="96068" y="0"/>
                    </a:moveTo>
                    <a:lnTo>
                      <a:pt x="661477" y="0"/>
                    </a:lnTo>
                    <a:cubicBezTo>
                      <a:pt x="714534" y="0"/>
                      <a:pt x="757545" y="43011"/>
                      <a:pt x="757545" y="96068"/>
                    </a:cubicBezTo>
                    <a:lnTo>
                      <a:pt x="757545" y="96068"/>
                    </a:lnTo>
                    <a:cubicBezTo>
                      <a:pt x="757545" y="149124"/>
                      <a:pt x="714534" y="192135"/>
                      <a:pt x="661477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5078" y="217613"/>
              <a:ext cx="3634514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Ângulo de Bisel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894571" y="5677617"/>
            <a:ext cx="8498859" cy="3761790"/>
          </a:xfrm>
          <a:custGeom>
            <a:avLst/>
            <a:gdLst/>
            <a:ahLst/>
            <a:cxnLst/>
            <a:rect l="l" t="t" r="r" b="b"/>
            <a:pathLst>
              <a:path w="8498859" h="3761790">
                <a:moveTo>
                  <a:pt x="0" y="0"/>
                </a:moveTo>
                <a:lnTo>
                  <a:pt x="8498858" y="0"/>
                </a:lnTo>
                <a:lnTo>
                  <a:pt x="8498858" y="3761790"/>
                </a:lnTo>
                <a:lnTo>
                  <a:pt x="0" y="3761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146545"/>
            <a:ext cx="17934540" cy="125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é o ângulo formado entre a borda preparada do componente e um plano perpendicular à superfície deste componente (NBR 10474);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50759" y="1695812"/>
            <a:ext cx="3034666" cy="744791"/>
            <a:chOff x="0" y="0"/>
            <a:chExt cx="4046222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046222" cy="993054"/>
              <a:chOff x="0" y="0"/>
              <a:chExt cx="782859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82859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782859" h="192135">
                    <a:moveTo>
                      <a:pt x="96068" y="0"/>
                    </a:moveTo>
                    <a:lnTo>
                      <a:pt x="686791" y="0"/>
                    </a:lnTo>
                    <a:cubicBezTo>
                      <a:pt x="712270" y="0"/>
                      <a:pt x="736705" y="10121"/>
                      <a:pt x="754721" y="28138"/>
                    </a:cubicBezTo>
                    <a:cubicBezTo>
                      <a:pt x="772738" y="46154"/>
                      <a:pt x="782859" y="70589"/>
                      <a:pt x="782859" y="96068"/>
                    </a:cubicBezTo>
                    <a:lnTo>
                      <a:pt x="782859" y="96068"/>
                    </a:lnTo>
                    <a:cubicBezTo>
                      <a:pt x="782859" y="149124"/>
                      <a:pt x="739848" y="192135"/>
                      <a:pt x="686791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8590" y="217613"/>
              <a:ext cx="3755965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Raio de Chanfro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406282" y="6310161"/>
            <a:ext cx="11279181" cy="2802016"/>
          </a:xfrm>
          <a:custGeom>
            <a:avLst/>
            <a:gdLst/>
            <a:ahLst/>
            <a:cxnLst/>
            <a:rect l="l" t="t" r="r" b="b"/>
            <a:pathLst>
              <a:path w="11279181" h="2802016">
                <a:moveTo>
                  <a:pt x="0" y="0"/>
                </a:moveTo>
                <a:lnTo>
                  <a:pt x="11279181" y="0"/>
                </a:lnTo>
                <a:lnTo>
                  <a:pt x="11279181" y="2802016"/>
                </a:lnTo>
                <a:lnTo>
                  <a:pt x="0" y="2802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2869228"/>
            <a:ext cx="17934540" cy="254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é o raio de curvatura na confecção do chanfro em U ou J</a:t>
            </a:r>
          </a:p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a função principal é evitar uma intercessão aguda entre a face lateral de chanfro e o fundo do chanfro</a:t>
            </a:r>
          </a:p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alto custo de preparação;</a:t>
            </a:r>
          </a:p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é ancompanhado de uma ângulo de bisel menor do que, por exemplo, para junta em V.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50759" y="1695812"/>
            <a:ext cx="3034666" cy="744791"/>
            <a:chOff x="0" y="0"/>
            <a:chExt cx="4046222" cy="993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046222" cy="993054"/>
              <a:chOff x="0" y="0"/>
              <a:chExt cx="782859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82859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782859" h="192135">
                    <a:moveTo>
                      <a:pt x="96068" y="0"/>
                    </a:moveTo>
                    <a:lnTo>
                      <a:pt x="686791" y="0"/>
                    </a:lnTo>
                    <a:cubicBezTo>
                      <a:pt x="712270" y="0"/>
                      <a:pt x="736705" y="10121"/>
                      <a:pt x="754721" y="28138"/>
                    </a:cubicBezTo>
                    <a:cubicBezTo>
                      <a:pt x="772738" y="46154"/>
                      <a:pt x="782859" y="70589"/>
                      <a:pt x="782859" y="96068"/>
                    </a:cubicBezTo>
                    <a:lnTo>
                      <a:pt x="782859" y="96068"/>
                    </a:lnTo>
                    <a:cubicBezTo>
                      <a:pt x="782859" y="149124"/>
                      <a:pt x="739848" y="192135"/>
                      <a:pt x="686791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8590" y="217613"/>
              <a:ext cx="3755965" cy="59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Raio de Chanfro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1624" y="5143500"/>
            <a:ext cx="15399948" cy="3938715"/>
            <a:chOff x="0" y="0"/>
            <a:chExt cx="20533265" cy="52516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86896" cy="5251620"/>
            </a:xfrm>
            <a:custGeom>
              <a:avLst/>
              <a:gdLst/>
              <a:ahLst/>
              <a:cxnLst/>
              <a:rect l="l" t="t" r="r" b="b"/>
              <a:pathLst>
                <a:path w="19586896" h="5251620">
                  <a:moveTo>
                    <a:pt x="0" y="0"/>
                  </a:moveTo>
                  <a:lnTo>
                    <a:pt x="19586896" y="0"/>
                  </a:lnTo>
                  <a:lnTo>
                    <a:pt x="19586896" y="5251620"/>
                  </a:lnTo>
                  <a:lnTo>
                    <a:pt x="0" y="5251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09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379819" y="4471369"/>
              <a:ext cx="1153445" cy="569660"/>
            </a:xfrm>
            <a:custGeom>
              <a:avLst/>
              <a:gdLst/>
              <a:ahLst/>
              <a:cxnLst/>
              <a:rect l="l" t="t" r="r" b="b"/>
              <a:pathLst>
                <a:path w="1153445" h="569660">
                  <a:moveTo>
                    <a:pt x="0" y="0"/>
                  </a:moveTo>
                  <a:lnTo>
                    <a:pt x="1153446" y="0"/>
                  </a:lnTo>
                  <a:lnTo>
                    <a:pt x="1153446" y="569661"/>
                  </a:lnTo>
                  <a:lnTo>
                    <a:pt x="0" y="569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489" r="-948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14329" y="2869228"/>
            <a:ext cx="17934540" cy="125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para uma dada espessura de chapa, haverá sempre uma faixa de combinação entre o ângulo de chanfro e a abertura da raiz que resultará na mínima quantidade de material depositado;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329" y="1663097"/>
            <a:ext cx="6194585" cy="5382021"/>
          </a:xfrm>
          <a:custGeom>
            <a:avLst/>
            <a:gdLst/>
            <a:ahLst/>
            <a:cxnLst/>
            <a:rect l="l" t="t" r="r" b="b"/>
            <a:pathLst>
              <a:path w="6194585" h="5382021">
                <a:moveTo>
                  <a:pt x="0" y="0"/>
                </a:moveTo>
                <a:lnTo>
                  <a:pt x="6194585" y="0"/>
                </a:lnTo>
                <a:lnTo>
                  <a:pt x="6194585" y="5382021"/>
                </a:lnTo>
                <a:lnTo>
                  <a:pt x="0" y="538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2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23396" y="1863518"/>
            <a:ext cx="7049248" cy="4236494"/>
          </a:xfrm>
          <a:custGeom>
            <a:avLst/>
            <a:gdLst/>
            <a:ahLst/>
            <a:cxnLst/>
            <a:rect l="l" t="t" r="r" b="b"/>
            <a:pathLst>
              <a:path w="7049248" h="4236494">
                <a:moveTo>
                  <a:pt x="0" y="0"/>
                </a:moveTo>
                <a:lnTo>
                  <a:pt x="7049248" y="0"/>
                </a:lnTo>
                <a:lnTo>
                  <a:pt x="7049248" y="4236494"/>
                </a:lnTo>
                <a:lnTo>
                  <a:pt x="0" y="423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70914" y="7095745"/>
            <a:ext cx="4853219" cy="2530114"/>
          </a:xfrm>
          <a:custGeom>
            <a:avLst/>
            <a:gdLst/>
            <a:ahLst/>
            <a:cxnLst/>
            <a:rect l="l" t="t" r="r" b="b"/>
            <a:pathLst>
              <a:path w="4853219" h="2530114">
                <a:moveTo>
                  <a:pt x="0" y="0"/>
                </a:moveTo>
                <a:lnTo>
                  <a:pt x="4853219" y="0"/>
                </a:lnTo>
                <a:lnTo>
                  <a:pt x="4853219" y="2530114"/>
                </a:lnTo>
                <a:lnTo>
                  <a:pt x="0" y="2530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7794324"/>
            <a:ext cx="10659933" cy="1831535"/>
          </a:xfrm>
          <a:custGeom>
            <a:avLst/>
            <a:gdLst/>
            <a:ahLst/>
            <a:cxnLst/>
            <a:rect l="l" t="t" r="r" b="b"/>
            <a:pathLst>
              <a:path w="10659933" h="1831535">
                <a:moveTo>
                  <a:pt x="0" y="0"/>
                </a:moveTo>
                <a:lnTo>
                  <a:pt x="10659933" y="0"/>
                </a:lnTo>
                <a:lnTo>
                  <a:pt x="10659933" y="1831535"/>
                </a:lnTo>
                <a:lnTo>
                  <a:pt x="0" y="1831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63" b="-187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8162" y="1863518"/>
            <a:ext cx="4078723" cy="51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ctr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ahoma Bold"/>
              </a:rPr>
              <a:t>Macrografia do passe raiz sem cobre-junta em MIG/MAG-PV (espessura da chapa 19 mm).</a:t>
            </a: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000000"/>
              </a:solidFill>
              <a:latin typeface="Tahoma Bold"/>
            </a:endParaRPr>
          </a:p>
          <a:p>
            <a:pPr marL="431801" lvl="1" indent="-215900" algn="ctr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ahoma Bold"/>
              </a:rPr>
              <a:t>ER celulósico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15577" y="7489524"/>
            <a:ext cx="461441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ahoma Bold"/>
              </a:rPr>
              <a:t>Aspecto da irregularidade do cordão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3870" y="9749684"/>
            <a:ext cx="96753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ahoma Bold"/>
              </a:rPr>
              <a:t>simples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60735" y="9749684"/>
            <a:ext cx="71095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ahoma Bold"/>
              </a:rPr>
              <a:t>dupla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95608" y="1694558"/>
            <a:ext cx="2282356" cy="740353"/>
            <a:chOff x="0" y="0"/>
            <a:chExt cx="3043141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043141" cy="987137"/>
              <a:chOff x="0" y="0"/>
              <a:chExt cx="588784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8784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588784" h="190990">
                    <a:moveTo>
                      <a:pt x="95495" y="0"/>
                    </a:moveTo>
                    <a:lnTo>
                      <a:pt x="493289" y="0"/>
                    </a:lnTo>
                    <a:cubicBezTo>
                      <a:pt x="518616" y="0"/>
                      <a:pt x="542905" y="10061"/>
                      <a:pt x="560814" y="27970"/>
                    </a:cubicBezTo>
                    <a:cubicBezTo>
                      <a:pt x="578723" y="45879"/>
                      <a:pt x="588784" y="70168"/>
                      <a:pt x="588784" y="95495"/>
                    </a:cubicBezTo>
                    <a:lnTo>
                      <a:pt x="588784" y="95495"/>
                    </a:lnTo>
                    <a:cubicBezTo>
                      <a:pt x="588784" y="148236"/>
                      <a:pt x="546029" y="190990"/>
                      <a:pt x="493289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1670" y="217613"/>
              <a:ext cx="2824840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Filete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850716" y="2588565"/>
            <a:ext cx="9972139" cy="7345549"/>
          </a:xfrm>
          <a:custGeom>
            <a:avLst/>
            <a:gdLst/>
            <a:ahLst/>
            <a:cxnLst/>
            <a:rect l="l" t="t" r="r" b="b"/>
            <a:pathLst>
              <a:path w="9972139" h="7345549">
                <a:moveTo>
                  <a:pt x="0" y="0"/>
                </a:moveTo>
                <a:lnTo>
                  <a:pt x="9972139" y="0"/>
                </a:lnTo>
                <a:lnTo>
                  <a:pt x="9972139" y="7345549"/>
                </a:lnTo>
                <a:lnTo>
                  <a:pt x="0" y="7345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77817" y="5619031"/>
            <a:ext cx="295986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itillium Web Bold"/>
              </a:rPr>
              <a:t>• Filete Côncavo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4865" y="5619031"/>
            <a:ext cx="295986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itillium Web Bold"/>
              </a:rPr>
              <a:t>• Filete Convexo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95608" y="1694558"/>
            <a:ext cx="2282356" cy="740353"/>
            <a:chOff x="0" y="0"/>
            <a:chExt cx="3043141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043141" cy="987137"/>
              <a:chOff x="0" y="0"/>
              <a:chExt cx="588784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8784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588784" h="190990">
                    <a:moveTo>
                      <a:pt x="95495" y="0"/>
                    </a:moveTo>
                    <a:lnTo>
                      <a:pt x="493289" y="0"/>
                    </a:lnTo>
                    <a:cubicBezTo>
                      <a:pt x="518616" y="0"/>
                      <a:pt x="542905" y="10061"/>
                      <a:pt x="560814" y="27970"/>
                    </a:cubicBezTo>
                    <a:cubicBezTo>
                      <a:pt x="578723" y="45879"/>
                      <a:pt x="588784" y="70168"/>
                      <a:pt x="588784" y="95495"/>
                    </a:cubicBezTo>
                    <a:lnTo>
                      <a:pt x="588784" y="95495"/>
                    </a:lnTo>
                    <a:cubicBezTo>
                      <a:pt x="588784" y="148236"/>
                      <a:pt x="546029" y="190990"/>
                      <a:pt x="493289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1670" y="217613"/>
              <a:ext cx="2824840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Filete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836786" y="6060700"/>
            <a:ext cx="6675617" cy="4086644"/>
          </a:xfrm>
          <a:custGeom>
            <a:avLst/>
            <a:gdLst/>
            <a:ahLst/>
            <a:cxnLst/>
            <a:rect l="l" t="t" r="r" b="b"/>
            <a:pathLst>
              <a:path w="6675617" h="4086644">
                <a:moveTo>
                  <a:pt x="0" y="0"/>
                </a:moveTo>
                <a:lnTo>
                  <a:pt x="6675616" y="0"/>
                </a:lnTo>
                <a:lnTo>
                  <a:pt x="6675616" y="4086644"/>
                </a:lnTo>
                <a:lnTo>
                  <a:pt x="0" y="4086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01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85513" y="2447654"/>
            <a:ext cx="11970788" cy="3613046"/>
          </a:xfrm>
          <a:custGeom>
            <a:avLst/>
            <a:gdLst/>
            <a:ahLst/>
            <a:cxnLst/>
            <a:rect l="l" t="t" r="r" b="b"/>
            <a:pathLst>
              <a:path w="11970788" h="3613046">
                <a:moveTo>
                  <a:pt x="0" y="0"/>
                </a:moveTo>
                <a:lnTo>
                  <a:pt x="11970788" y="0"/>
                </a:lnTo>
                <a:lnTo>
                  <a:pt x="11970788" y="3613046"/>
                </a:lnTo>
                <a:lnTo>
                  <a:pt x="0" y="361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446" b="-9064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329" y="3010932"/>
            <a:ext cx="5656703" cy="6099535"/>
            <a:chOff x="0" y="0"/>
            <a:chExt cx="7542271" cy="81327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14300"/>
              <a:ext cx="7373724" cy="2905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4737" lvl="1" indent="-292369">
                <a:lnSpc>
                  <a:spcPts val="4468"/>
                </a:lnSpc>
                <a:buFont typeface="Arial"/>
                <a:buChar char="•"/>
              </a:pPr>
              <a:r>
                <a:rPr lang="en-US" sz="2708">
                  <a:solidFill>
                    <a:srgbClr val="000000"/>
                  </a:solidFill>
                  <a:latin typeface="Titillium Web Bold"/>
                </a:rPr>
                <a:t>O cordão convexo é melhor quando à geração de tensões devido à contração de solidificação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304324"/>
              <a:ext cx="7373724" cy="2905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4737" lvl="1" indent="-292369">
                <a:lnSpc>
                  <a:spcPts val="4468"/>
                </a:lnSpc>
                <a:buFont typeface="Arial"/>
                <a:buChar char="•"/>
              </a:pPr>
              <a:r>
                <a:rPr lang="en-US" sz="2708">
                  <a:solidFill>
                    <a:srgbClr val="000000"/>
                  </a:solidFill>
                  <a:latin typeface="Titillium Web Bold"/>
                </a:rPr>
                <a:t>O cordão côncavo é melhor quando à concentração de tensões entre o cordão e o metal (fator de forma)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8547" y="6726192"/>
              <a:ext cx="7373724" cy="1406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4737" lvl="1" indent="-292369">
                <a:lnSpc>
                  <a:spcPts val="4468"/>
                </a:lnSpc>
                <a:buFont typeface="Arial"/>
                <a:buChar char="•"/>
              </a:pPr>
              <a:r>
                <a:rPr lang="en-US" sz="2708">
                  <a:solidFill>
                    <a:srgbClr val="000000"/>
                  </a:solidFill>
                  <a:latin typeface="Titillium Web Bold"/>
                </a:rPr>
                <a:t>O cordão ideal é levemente convexo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02193" y="1695488"/>
            <a:ext cx="4715510" cy="740353"/>
            <a:chOff x="0" y="0"/>
            <a:chExt cx="6287347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287347" cy="987137"/>
              <a:chOff x="0" y="0"/>
              <a:chExt cx="1216470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16470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216470" h="190990">
                    <a:moveTo>
                      <a:pt x="83732" y="0"/>
                    </a:moveTo>
                    <a:lnTo>
                      <a:pt x="1132738" y="0"/>
                    </a:lnTo>
                    <a:cubicBezTo>
                      <a:pt x="1154945" y="0"/>
                      <a:pt x="1176242" y="8822"/>
                      <a:pt x="1191945" y="24524"/>
                    </a:cubicBezTo>
                    <a:cubicBezTo>
                      <a:pt x="1207648" y="40227"/>
                      <a:pt x="1216470" y="61525"/>
                      <a:pt x="1216470" y="83732"/>
                    </a:cubicBezTo>
                    <a:lnTo>
                      <a:pt x="1216470" y="107259"/>
                    </a:lnTo>
                    <a:cubicBezTo>
                      <a:pt x="1216470" y="129466"/>
                      <a:pt x="1207648" y="150763"/>
                      <a:pt x="1191945" y="166466"/>
                    </a:cubicBezTo>
                    <a:cubicBezTo>
                      <a:pt x="1176242" y="182169"/>
                      <a:pt x="1154945" y="190990"/>
                      <a:pt x="1132738" y="190990"/>
                    </a:cubicBezTo>
                    <a:lnTo>
                      <a:pt x="83732" y="190990"/>
                    </a:lnTo>
                    <a:cubicBezTo>
                      <a:pt x="61525" y="190990"/>
                      <a:pt x="40227" y="182169"/>
                      <a:pt x="24524" y="166466"/>
                    </a:cubicBezTo>
                    <a:cubicBezTo>
                      <a:pt x="8822" y="150763"/>
                      <a:pt x="0" y="129466"/>
                      <a:pt x="0" y="107259"/>
                    </a:cubicBezTo>
                    <a:lnTo>
                      <a:pt x="0" y="83732"/>
                    </a:lnTo>
                    <a:cubicBezTo>
                      <a:pt x="0" y="61525"/>
                      <a:pt x="8822" y="40227"/>
                      <a:pt x="24524" y="24524"/>
                    </a:cubicBezTo>
                    <a:cubicBezTo>
                      <a:pt x="40227" y="8822"/>
                      <a:pt x="61525" y="0"/>
                      <a:pt x="83732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68735" y="217613"/>
              <a:ext cx="5836323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Raiz do Filete (AWS A3.0)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86331" y="3314967"/>
            <a:ext cx="8022002" cy="6749630"/>
          </a:xfrm>
          <a:custGeom>
            <a:avLst/>
            <a:gdLst/>
            <a:ahLst/>
            <a:cxnLst/>
            <a:rect l="l" t="t" r="r" b="b"/>
            <a:pathLst>
              <a:path w="8022002" h="6749630">
                <a:moveTo>
                  <a:pt x="0" y="0"/>
                </a:moveTo>
                <a:lnTo>
                  <a:pt x="8022003" y="0"/>
                </a:lnTo>
                <a:lnTo>
                  <a:pt x="8022003" y="6749631"/>
                </a:lnTo>
                <a:lnTo>
                  <a:pt x="0" y="674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2559665"/>
            <a:ext cx="17934540" cy="60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Os pontos da interseção entre as superfícies da raiz do cordão e do metal de base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42070" y="1746783"/>
            <a:ext cx="4879056" cy="740353"/>
            <a:chOff x="0" y="0"/>
            <a:chExt cx="6505408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505408" cy="987137"/>
              <a:chOff x="0" y="0"/>
              <a:chExt cx="1258660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58660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258660" h="190990">
                    <a:moveTo>
                      <a:pt x="80925" y="0"/>
                    </a:moveTo>
                    <a:lnTo>
                      <a:pt x="1177735" y="0"/>
                    </a:lnTo>
                    <a:cubicBezTo>
                      <a:pt x="1199198" y="0"/>
                      <a:pt x="1219781" y="8526"/>
                      <a:pt x="1234957" y="23702"/>
                    </a:cubicBezTo>
                    <a:cubicBezTo>
                      <a:pt x="1250134" y="38879"/>
                      <a:pt x="1258660" y="59462"/>
                      <a:pt x="1258660" y="80925"/>
                    </a:cubicBezTo>
                    <a:lnTo>
                      <a:pt x="1258660" y="110065"/>
                    </a:lnTo>
                    <a:cubicBezTo>
                      <a:pt x="1258660" y="131528"/>
                      <a:pt x="1250134" y="152112"/>
                      <a:pt x="1234957" y="167288"/>
                    </a:cubicBezTo>
                    <a:cubicBezTo>
                      <a:pt x="1219781" y="182464"/>
                      <a:pt x="1199198" y="190990"/>
                      <a:pt x="1177735" y="190990"/>
                    </a:cubicBezTo>
                    <a:lnTo>
                      <a:pt x="80925" y="190990"/>
                    </a:lnTo>
                    <a:cubicBezTo>
                      <a:pt x="59462" y="190990"/>
                      <a:pt x="38879" y="182464"/>
                      <a:pt x="23702" y="167288"/>
                    </a:cubicBezTo>
                    <a:cubicBezTo>
                      <a:pt x="8526" y="152112"/>
                      <a:pt x="0" y="131528"/>
                      <a:pt x="0" y="110065"/>
                    </a:cubicBezTo>
                    <a:lnTo>
                      <a:pt x="0" y="80925"/>
                    </a:lnTo>
                    <a:cubicBezTo>
                      <a:pt x="0" y="59462"/>
                      <a:pt x="8526" y="38879"/>
                      <a:pt x="23702" y="23702"/>
                    </a:cubicBezTo>
                    <a:cubicBezTo>
                      <a:pt x="38879" y="8526"/>
                      <a:pt x="59462" y="0"/>
                      <a:pt x="8092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74588" y="217613"/>
              <a:ext cx="6038741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Unha do Filete (AWS A3.0)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584957" y="3314967"/>
            <a:ext cx="8809034" cy="6867258"/>
          </a:xfrm>
          <a:custGeom>
            <a:avLst/>
            <a:gdLst/>
            <a:ahLst/>
            <a:cxnLst/>
            <a:rect l="l" t="t" r="r" b="b"/>
            <a:pathLst>
              <a:path w="8809034" h="6867258">
                <a:moveTo>
                  <a:pt x="0" y="0"/>
                </a:moveTo>
                <a:lnTo>
                  <a:pt x="8809033" y="0"/>
                </a:lnTo>
                <a:lnTo>
                  <a:pt x="8809033" y="6867258"/>
                </a:lnTo>
                <a:lnTo>
                  <a:pt x="0" y="6867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2559665"/>
            <a:ext cx="17934540" cy="60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A junção da face do cordão como o metal de base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43943" y="1746783"/>
            <a:ext cx="5075311" cy="740353"/>
            <a:chOff x="0" y="0"/>
            <a:chExt cx="6767082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767082" cy="987137"/>
              <a:chOff x="0" y="0"/>
              <a:chExt cx="1309288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09288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309288" h="190990">
                    <a:moveTo>
                      <a:pt x="77796" y="0"/>
                    </a:moveTo>
                    <a:lnTo>
                      <a:pt x="1231492" y="0"/>
                    </a:lnTo>
                    <a:cubicBezTo>
                      <a:pt x="1252125" y="0"/>
                      <a:pt x="1271913" y="8196"/>
                      <a:pt x="1286502" y="22786"/>
                    </a:cubicBezTo>
                    <a:cubicBezTo>
                      <a:pt x="1301092" y="37375"/>
                      <a:pt x="1309288" y="57163"/>
                      <a:pt x="1309288" y="77796"/>
                    </a:cubicBezTo>
                    <a:lnTo>
                      <a:pt x="1309288" y="113195"/>
                    </a:lnTo>
                    <a:cubicBezTo>
                      <a:pt x="1309288" y="156160"/>
                      <a:pt x="1274458" y="190990"/>
                      <a:pt x="1231492" y="190990"/>
                    </a:cubicBezTo>
                    <a:lnTo>
                      <a:pt x="77796" y="190990"/>
                    </a:lnTo>
                    <a:cubicBezTo>
                      <a:pt x="34830" y="190990"/>
                      <a:pt x="0" y="156160"/>
                      <a:pt x="0" y="113195"/>
                    </a:cubicBezTo>
                    <a:lnTo>
                      <a:pt x="0" y="77796"/>
                    </a:lnTo>
                    <a:cubicBezTo>
                      <a:pt x="0" y="34830"/>
                      <a:pt x="34830" y="0"/>
                      <a:pt x="77796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81610" y="217613"/>
              <a:ext cx="6281643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Perna do Filete (AWS A3.0)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419232" y="3810267"/>
            <a:ext cx="7449537" cy="6476733"/>
          </a:xfrm>
          <a:custGeom>
            <a:avLst/>
            <a:gdLst/>
            <a:ahLst/>
            <a:cxnLst/>
            <a:rect l="l" t="t" r="r" b="b"/>
            <a:pathLst>
              <a:path w="7449537" h="6476733">
                <a:moveTo>
                  <a:pt x="0" y="0"/>
                </a:moveTo>
                <a:lnTo>
                  <a:pt x="7449536" y="0"/>
                </a:lnTo>
                <a:lnTo>
                  <a:pt x="7449536" y="6476733"/>
                </a:lnTo>
                <a:lnTo>
                  <a:pt x="0" y="647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88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2559665"/>
            <a:ext cx="17934540" cy="125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A distância da raiz da junta até a unha do filete de solda;</a:t>
            </a:r>
          </a:p>
          <a:p>
            <a:pPr marL="673004" lvl="1" indent="-336502" algn="just">
              <a:lnSpc>
                <a:spcPts val="5143"/>
              </a:lnSpc>
              <a:buFont typeface="Arial"/>
              <a:buChar char="•"/>
            </a:pPr>
            <a:r>
              <a:rPr lang="en-US" sz="3117">
                <a:solidFill>
                  <a:srgbClr val="000000"/>
                </a:solidFill>
                <a:latin typeface="Titillium Web Bold"/>
              </a:rPr>
              <a:t>O filete pode ter pernas iguais ou desiguais.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65959" y="1696298"/>
            <a:ext cx="4956040" cy="944216"/>
            <a:chOff x="0" y="0"/>
            <a:chExt cx="6608053" cy="12589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608053" cy="1258955"/>
              <a:chOff x="0" y="0"/>
              <a:chExt cx="1008486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08486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008486" h="192135">
                    <a:moveTo>
                      <a:pt x="79668" y="0"/>
                    </a:moveTo>
                    <a:lnTo>
                      <a:pt x="928818" y="0"/>
                    </a:lnTo>
                    <a:cubicBezTo>
                      <a:pt x="972818" y="0"/>
                      <a:pt x="1008486" y="35669"/>
                      <a:pt x="1008486" y="79668"/>
                    </a:cubicBezTo>
                    <a:lnTo>
                      <a:pt x="1008486" y="112467"/>
                    </a:lnTo>
                    <a:cubicBezTo>
                      <a:pt x="1008486" y="156467"/>
                      <a:pt x="972818" y="192135"/>
                      <a:pt x="928818" y="192135"/>
                    </a:cubicBezTo>
                    <a:lnTo>
                      <a:pt x="79668" y="192135"/>
                    </a:lnTo>
                    <a:cubicBezTo>
                      <a:pt x="35669" y="192135"/>
                      <a:pt x="0" y="156467"/>
                      <a:pt x="0" y="112467"/>
                    </a:cubicBezTo>
                    <a:lnTo>
                      <a:pt x="0" y="79668"/>
                    </a:lnTo>
                    <a:cubicBezTo>
                      <a:pt x="0" y="35669"/>
                      <a:pt x="35669" y="0"/>
                      <a:pt x="796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05411" y="284730"/>
              <a:ext cx="6077808" cy="74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1"/>
                </a:lnSpc>
              </a:pPr>
              <a:r>
                <a:rPr lang="en-US" sz="3991">
                  <a:solidFill>
                    <a:srgbClr val="FFFFFF"/>
                  </a:solidFill>
                  <a:latin typeface="Titillium Web Semi-Bold"/>
                </a:rPr>
                <a:t>ZONA NÃO AFETADA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100282" y="5799713"/>
            <a:ext cx="12908938" cy="4276584"/>
          </a:xfrm>
          <a:custGeom>
            <a:avLst/>
            <a:gdLst/>
            <a:ahLst/>
            <a:cxnLst/>
            <a:rect l="l" t="t" r="r" b="b"/>
            <a:pathLst>
              <a:path w="12908938" h="4276584">
                <a:moveTo>
                  <a:pt x="0" y="0"/>
                </a:moveTo>
                <a:lnTo>
                  <a:pt x="12908938" y="0"/>
                </a:lnTo>
                <a:lnTo>
                  <a:pt x="12908938" y="4276584"/>
                </a:lnTo>
                <a:lnTo>
                  <a:pt x="0" y="4276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26" b="-102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339478"/>
            <a:ext cx="1190719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REGIÕES DE UMA JUNTA SOLDADA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2681609"/>
            <a:ext cx="17259300" cy="29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7"/>
              </a:lnSpc>
            </a:pPr>
            <a:r>
              <a:rPr lang="en-US" sz="3899">
                <a:solidFill>
                  <a:srgbClr val="000000"/>
                </a:solidFill>
                <a:latin typeface="Titillium Web Bold"/>
              </a:rPr>
              <a:t>É a região constituinte da junta soldada que não sofreu qualquer alteração em suas características físicas, químicas ou metalúrgicas, ou seja, o material utilizado para a construção da estrutura metálica, nesta região, não sofreu qualquer influência do processo de soldagem.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43943" y="1746783"/>
            <a:ext cx="5794913" cy="740353"/>
            <a:chOff x="0" y="0"/>
            <a:chExt cx="7726551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726551" cy="987137"/>
              <a:chOff x="0" y="0"/>
              <a:chExt cx="1494925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4925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494925" h="190990">
                    <a:moveTo>
                      <a:pt x="68135" y="0"/>
                    </a:moveTo>
                    <a:lnTo>
                      <a:pt x="1426790" y="0"/>
                    </a:lnTo>
                    <a:cubicBezTo>
                      <a:pt x="1464420" y="0"/>
                      <a:pt x="1494925" y="30505"/>
                      <a:pt x="1494925" y="68135"/>
                    </a:cubicBezTo>
                    <a:lnTo>
                      <a:pt x="1494925" y="122855"/>
                    </a:lnTo>
                    <a:cubicBezTo>
                      <a:pt x="1494925" y="140926"/>
                      <a:pt x="1487747" y="158256"/>
                      <a:pt x="1474969" y="171034"/>
                    </a:cubicBezTo>
                    <a:cubicBezTo>
                      <a:pt x="1462191" y="183812"/>
                      <a:pt x="1444861" y="190990"/>
                      <a:pt x="1426790" y="190990"/>
                    </a:cubicBezTo>
                    <a:lnTo>
                      <a:pt x="68135" y="190990"/>
                    </a:lnTo>
                    <a:cubicBezTo>
                      <a:pt x="50065" y="190990"/>
                      <a:pt x="32734" y="183812"/>
                      <a:pt x="19956" y="171034"/>
                    </a:cubicBezTo>
                    <a:cubicBezTo>
                      <a:pt x="7179" y="158256"/>
                      <a:pt x="0" y="140926"/>
                      <a:pt x="0" y="122855"/>
                    </a:cubicBezTo>
                    <a:lnTo>
                      <a:pt x="0" y="68135"/>
                    </a:lnTo>
                    <a:cubicBezTo>
                      <a:pt x="0" y="50065"/>
                      <a:pt x="7179" y="32734"/>
                      <a:pt x="19956" y="19956"/>
                    </a:cubicBezTo>
                    <a:cubicBezTo>
                      <a:pt x="32734" y="7179"/>
                      <a:pt x="50065" y="0"/>
                      <a:pt x="6813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07360" y="217613"/>
              <a:ext cx="7172284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Garganta Teórica (AWS A3.0)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845572" y="4059634"/>
            <a:ext cx="8301092" cy="6107193"/>
          </a:xfrm>
          <a:custGeom>
            <a:avLst/>
            <a:gdLst/>
            <a:ahLst/>
            <a:cxnLst/>
            <a:rect l="l" t="t" r="r" b="b"/>
            <a:pathLst>
              <a:path w="8301092" h="6107193">
                <a:moveTo>
                  <a:pt x="0" y="0"/>
                </a:moveTo>
                <a:lnTo>
                  <a:pt x="8301091" y="0"/>
                </a:lnTo>
                <a:lnTo>
                  <a:pt x="8301091" y="6107193"/>
                </a:lnTo>
                <a:lnTo>
                  <a:pt x="0" y="6107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67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78181" y="2572861"/>
            <a:ext cx="18130795" cy="178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825" lvl="1" indent="-314913" algn="just">
              <a:lnSpc>
                <a:spcPts val="4813"/>
              </a:lnSpc>
              <a:buFont typeface="Arial"/>
              <a:buChar char="•"/>
            </a:pPr>
            <a:r>
              <a:rPr lang="en-US" sz="2917">
                <a:solidFill>
                  <a:srgbClr val="000000"/>
                </a:solidFill>
                <a:latin typeface="Titillium Web Bold"/>
              </a:rPr>
              <a:t>A distância do começo da raiz perpendicular à hipotenusa do maior lado do triângulo que pode ser inscrito dentro da seção transversal do filete de solda. Esta dimensão é baseada na suposição de que a abertura da raiz é nula.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96752" y="1665852"/>
            <a:ext cx="5794913" cy="740353"/>
            <a:chOff x="0" y="0"/>
            <a:chExt cx="7726551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726551" cy="987137"/>
              <a:chOff x="0" y="0"/>
              <a:chExt cx="1494925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4925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494925" h="190990">
                    <a:moveTo>
                      <a:pt x="68135" y="0"/>
                    </a:moveTo>
                    <a:lnTo>
                      <a:pt x="1426790" y="0"/>
                    </a:lnTo>
                    <a:cubicBezTo>
                      <a:pt x="1464420" y="0"/>
                      <a:pt x="1494925" y="30505"/>
                      <a:pt x="1494925" y="68135"/>
                    </a:cubicBezTo>
                    <a:lnTo>
                      <a:pt x="1494925" y="122855"/>
                    </a:lnTo>
                    <a:cubicBezTo>
                      <a:pt x="1494925" y="140926"/>
                      <a:pt x="1487747" y="158256"/>
                      <a:pt x="1474969" y="171034"/>
                    </a:cubicBezTo>
                    <a:cubicBezTo>
                      <a:pt x="1462191" y="183812"/>
                      <a:pt x="1444861" y="190990"/>
                      <a:pt x="1426790" y="190990"/>
                    </a:cubicBezTo>
                    <a:lnTo>
                      <a:pt x="68135" y="190990"/>
                    </a:lnTo>
                    <a:cubicBezTo>
                      <a:pt x="50065" y="190990"/>
                      <a:pt x="32734" y="183812"/>
                      <a:pt x="19956" y="171034"/>
                    </a:cubicBezTo>
                    <a:cubicBezTo>
                      <a:pt x="7179" y="158256"/>
                      <a:pt x="0" y="140926"/>
                      <a:pt x="0" y="122855"/>
                    </a:cubicBezTo>
                    <a:lnTo>
                      <a:pt x="0" y="68135"/>
                    </a:lnTo>
                    <a:cubicBezTo>
                      <a:pt x="0" y="50065"/>
                      <a:pt x="7179" y="32734"/>
                      <a:pt x="19956" y="19956"/>
                    </a:cubicBezTo>
                    <a:cubicBezTo>
                      <a:pt x="32734" y="7179"/>
                      <a:pt x="50065" y="0"/>
                      <a:pt x="6813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07360" y="217613"/>
              <a:ext cx="7172284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Garganta Efetiva (AWS A3.0)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151421" y="3607771"/>
            <a:ext cx="8779956" cy="6508865"/>
          </a:xfrm>
          <a:custGeom>
            <a:avLst/>
            <a:gdLst/>
            <a:ahLst/>
            <a:cxnLst/>
            <a:rect l="l" t="t" r="r" b="b"/>
            <a:pathLst>
              <a:path w="8779956" h="6508865">
                <a:moveTo>
                  <a:pt x="0" y="0"/>
                </a:moveTo>
                <a:lnTo>
                  <a:pt x="8779956" y="0"/>
                </a:lnTo>
                <a:lnTo>
                  <a:pt x="8779956" y="6508865"/>
                </a:lnTo>
                <a:lnTo>
                  <a:pt x="0" y="6508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38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2655055"/>
            <a:ext cx="18130795" cy="5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415" lvl="1" indent="-325707" algn="just">
              <a:lnSpc>
                <a:spcPts val="4978"/>
              </a:lnSpc>
              <a:buFont typeface="Arial"/>
              <a:buChar char="•"/>
            </a:pPr>
            <a:r>
              <a:rPr lang="en-US" sz="3017">
                <a:solidFill>
                  <a:srgbClr val="000000"/>
                </a:solidFill>
                <a:latin typeface="Titillium Web Bold"/>
              </a:rPr>
              <a:t> A mínima distância subtraída de qualquer convexidade entre a raiz de solda e a face do filete de solda.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73065" y="1665852"/>
            <a:ext cx="5794913" cy="740353"/>
            <a:chOff x="0" y="0"/>
            <a:chExt cx="7726551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726551" cy="987137"/>
              <a:chOff x="0" y="0"/>
              <a:chExt cx="1494925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4925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494925" h="190990">
                    <a:moveTo>
                      <a:pt x="68135" y="0"/>
                    </a:moveTo>
                    <a:lnTo>
                      <a:pt x="1426790" y="0"/>
                    </a:lnTo>
                    <a:cubicBezTo>
                      <a:pt x="1464420" y="0"/>
                      <a:pt x="1494925" y="30505"/>
                      <a:pt x="1494925" y="68135"/>
                    </a:cubicBezTo>
                    <a:lnTo>
                      <a:pt x="1494925" y="122855"/>
                    </a:lnTo>
                    <a:cubicBezTo>
                      <a:pt x="1494925" y="140926"/>
                      <a:pt x="1487747" y="158256"/>
                      <a:pt x="1474969" y="171034"/>
                    </a:cubicBezTo>
                    <a:cubicBezTo>
                      <a:pt x="1462191" y="183812"/>
                      <a:pt x="1444861" y="190990"/>
                      <a:pt x="1426790" y="190990"/>
                    </a:cubicBezTo>
                    <a:lnTo>
                      <a:pt x="68135" y="190990"/>
                    </a:lnTo>
                    <a:cubicBezTo>
                      <a:pt x="50065" y="190990"/>
                      <a:pt x="32734" y="183812"/>
                      <a:pt x="19956" y="171034"/>
                    </a:cubicBezTo>
                    <a:cubicBezTo>
                      <a:pt x="7179" y="158256"/>
                      <a:pt x="0" y="140926"/>
                      <a:pt x="0" y="122855"/>
                    </a:cubicBezTo>
                    <a:lnTo>
                      <a:pt x="0" y="68135"/>
                    </a:lnTo>
                    <a:cubicBezTo>
                      <a:pt x="0" y="50065"/>
                      <a:pt x="7179" y="32734"/>
                      <a:pt x="19956" y="19956"/>
                    </a:cubicBezTo>
                    <a:cubicBezTo>
                      <a:pt x="32734" y="7179"/>
                      <a:pt x="50065" y="0"/>
                      <a:pt x="6813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07360" y="217613"/>
              <a:ext cx="7172284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Garganta Real (AWS A3.0)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885286" y="3606572"/>
            <a:ext cx="8170472" cy="6533356"/>
          </a:xfrm>
          <a:custGeom>
            <a:avLst/>
            <a:gdLst/>
            <a:ahLst/>
            <a:cxnLst/>
            <a:rect l="l" t="t" r="r" b="b"/>
            <a:pathLst>
              <a:path w="8170472" h="6533356">
                <a:moveTo>
                  <a:pt x="0" y="0"/>
                </a:moveTo>
                <a:lnTo>
                  <a:pt x="8170472" y="0"/>
                </a:lnTo>
                <a:lnTo>
                  <a:pt x="8170472" y="6533355"/>
                </a:lnTo>
                <a:lnTo>
                  <a:pt x="0" y="6533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9" r="-8937" b="-871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2655055"/>
            <a:ext cx="12841429" cy="5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415" lvl="1" indent="-325707" algn="just">
              <a:lnSpc>
                <a:spcPts val="4978"/>
              </a:lnSpc>
              <a:buFont typeface="Arial"/>
              <a:buChar char="•"/>
            </a:pPr>
            <a:r>
              <a:rPr lang="en-US" sz="3017">
                <a:solidFill>
                  <a:srgbClr val="000000"/>
                </a:solidFill>
                <a:latin typeface="Titillium Web Bold"/>
              </a:rPr>
              <a:t>A distância mais curta entre a raiz de solda e a face do filete de solda.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ELEMENTOS DE UM CHANFRO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00" r="-250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44741" b="-11677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68511" y="1767992"/>
            <a:ext cx="12790789" cy="661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025" lvl="1" indent="-346013" algn="just">
              <a:lnSpc>
                <a:spcPts val="5288"/>
              </a:lnSpc>
              <a:buFont typeface="Arial"/>
              <a:buChar char="•"/>
            </a:pPr>
            <a:r>
              <a:rPr lang="en-US" sz="3205">
                <a:solidFill>
                  <a:srgbClr val="000000"/>
                </a:solidFill>
                <a:latin typeface="Titillium Web Bold"/>
              </a:rPr>
              <a:t>É a tolerância permissível na preparação e montagem de um junta, visando facilitar, porém sem afetar significativamente o desempenho operacional de um procedimento de soldagem;</a:t>
            </a:r>
          </a:p>
          <a:p>
            <a:pPr algn="just">
              <a:lnSpc>
                <a:spcPts val="5288"/>
              </a:lnSpc>
            </a:pPr>
            <a:endParaRPr lang="en-US" sz="3205">
              <a:solidFill>
                <a:srgbClr val="000000"/>
              </a:solidFill>
              <a:latin typeface="Titillium Web Bold"/>
            </a:endParaRPr>
          </a:p>
          <a:p>
            <a:pPr marL="692025" lvl="1" indent="-346013" algn="just">
              <a:lnSpc>
                <a:spcPts val="5288"/>
              </a:lnSpc>
              <a:buFont typeface="Arial"/>
              <a:buChar char="•"/>
            </a:pPr>
            <a:r>
              <a:rPr lang="en-US" sz="3205">
                <a:solidFill>
                  <a:srgbClr val="000000"/>
                </a:solidFill>
                <a:latin typeface="Titillium Web Bold"/>
              </a:rPr>
              <a:t>OS Valores são subjetivos e são especificados pelo projetista, sem muita avaliação do ponto de vista de variáveis essenciais da qualificação dos procedimentos;</a:t>
            </a:r>
          </a:p>
          <a:p>
            <a:pPr algn="just">
              <a:lnSpc>
                <a:spcPts val="5288"/>
              </a:lnSpc>
            </a:pPr>
            <a:endParaRPr lang="en-US" sz="3205">
              <a:solidFill>
                <a:srgbClr val="000000"/>
              </a:solidFill>
              <a:latin typeface="Titillium Web Bold"/>
            </a:endParaRPr>
          </a:p>
          <a:p>
            <a:pPr marL="692025" lvl="1" indent="-346013" algn="just">
              <a:lnSpc>
                <a:spcPts val="5288"/>
              </a:lnSpc>
              <a:buFont typeface="Arial"/>
              <a:buChar char="•"/>
            </a:pPr>
            <a:r>
              <a:rPr lang="en-US" sz="3205">
                <a:solidFill>
                  <a:srgbClr val="000000"/>
                </a:solidFill>
                <a:latin typeface="Titillium Web Bold"/>
              </a:rPr>
              <a:t>Geralmente “usa-se recomendações de norma (por exemplo, a AWS D1.1)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TOLERÂNCIA DIMENSIONAL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POSIÇÕES DE SOLDAGEM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144980" y="2564987"/>
            <a:ext cx="10259714" cy="7704599"/>
            <a:chOff x="0" y="0"/>
            <a:chExt cx="13679618" cy="10272798"/>
          </a:xfrm>
        </p:grpSpPr>
        <p:sp>
          <p:nvSpPr>
            <p:cNvPr id="5" name="Freeform 5"/>
            <p:cNvSpPr/>
            <p:nvPr/>
          </p:nvSpPr>
          <p:spPr>
            <a:xfrm>
              <a:off x="7103285" y="0"/>
              <a:ext cx="5099044" cy="4727103"/>
            </a:xfrm>
            <a:custGeom>
              <a:avLst/>
              <a:gdLst/>
              <a:ahLst/>
              <a:cxnLst/>
              <a:rect l="l" t="t" r="r" b="b"/>
              <a:pathLst>
                <a:path w="5099044" h="4727103">
                  <a:moveTo>
                    <a:pt x="0" y="0"/>
                  </a:moveTo>
                  <a:lnTo>
                    <a:pt x="5099043" y="0"/>
                  </a:lnTo>
                  <a:lnTo>
                    <a:pt x="5099043" y="4727103"/>
                  </a:lnTo>
                  <a:lnTo>
                    <a:pt x="0" y="472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6729" b="-12063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103285" y="5142652"/>
              <a:ext cx="6576334" cy="5130147"/>
            </a:xfrm>
            <a:custGeom>
              <a:avLst/>
              <a:gdLst/>
              <a:ahLst/>
              <a:cxnLst/>
              <a:rect l="l" t="t" r="r" b="b"/>
              <a:pathLst>
                <a:path w="6576334" h="5130147">
                  <a:moveTo>
                    <a:pt x="0" y="0"/>
                  </a:moveTo>
                  <a:lnTo>
                    <a:pt x="6576333" y="0"/>
                  </a:lnTo>
                  <a:lnTo>
                    <a:pt x="6576333" y="5130146"/>
                  </a:lnTo>
                  <a:lnTo>
                    <a:pt x="0" y="5130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5592" t="-103599" b="-279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0593" y="5347150"/>
              <a:ext cx="5417870" cy="4916096"/>
            </a:xfrm>
            <a:custGeom>
              <a:avLst/>
              <a:gdLst/>
              <a:ahLst/>
              <a:cxnLst/>
              <a:rect l="l" t="t" r="r" b="b"/>
              <a:pathLst>
                <a:path w="5417870" h="4916096">
                  <a:moveTo>
                    <a:pt x="0" y="0"/>
                  </a:moveTo>
                  <a:lnTo>
                    <a:pt x="5417870" y="0"/>
                  </a:lnTo>
                  <a:lnTo>
                    <a:pt x="5417870" y="4916096"/>
                  </a:lnTo>
                  <a:lnTo>
                    <a:pt x="0" y="4916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5266" r="-138809" b="-1655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639056" cy="5133099"/>
            </a:xfrm>
            <a:custGeom>
              <a:avLst/>
              <a:gdLst/>
              <a:ahLst/>
              <a:cxnLst/>
              <a:rect l="l" t="t" r="r" b="b"/>
              <a:pathLst>
                <a:path w="5639056" h="5133099">
                  <a:moveTo>
                    <a:pt x="0" y="0"/>
                  </a:moveTo>
                  <a:lnTo>
                    <a:pt x="5639056" y="0"/>
                  </a:lnTo>
                  <a:lnTo>
                    <a:pt x="5639056" y="5133099"/>
                  </a:lnTo>
                  <a:lnTo>
                    <a:pt x="0" y="5133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84056" b="-13929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014143" y="1681759"/>
            <a:ext cx="9769076" cy="740353"/>
            <a:chOff x="0" y="0"/>
            <a:chExt cx="13025435" cy="98713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025435" cy="987137"/>
              <a:chOff x="0" y="0"/>
              <a:chExt cx="2520148" cy="190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520148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520148" h="190990">
                    <a:moveTo>
                      <a:pt x="40417" y="0"/>
                    </a:moveTo>
                    <a:lnTo>
                      <a:pt x="2479731" y="0"/>
                    </a:lnTo>
                    <a:cubicBezTo>
                      <a:pt x="2490450" y="0"/>
                      <a:pt x="2500730" y="4258"/>
                      <a:pt x="2508310" y="11838"/>
                    </a:cubicBezTo>
                    <a:cubicBezTo>
                      <a:pt x="2515890" y="19418"/>
                      <a:pt x="2520148" y="29698"/>
                      <a:pt x="2520148" y="40417"/>
                    </a:cubicBezTo>
                    <a:lnTo>
                      <a:pt x="2520148" y="150573"/>
                    </a:lnTo>
                    <a:cubicBezTo>
                      <a:pt x="2520148" y="161292"/>
                      <a:pt x="2515890" y="171573"/>
                      <a:pt x="2508310" y="179152"/>
                    </a:cubicBezTo>
                    <a:cubicBezTo>
                      <a:pt x="2500730" y="186732"/>
                      <a:pt x="2490450" y="190990"/>
                      <a:pt x="2479731" y="190990"/>
                    </a:cubicBezTo>
                    <a:lnTo>
                      <a:pt x="40417" y="190990"/>
                    </a:lnTo>
                    <a:cubicBezTo>
                      <a:pt x="18095" y="190990"/>
                      <a:pt x="0" y="172895"/>
                      <a:pt x="0" y="150573"/>
                    </a:cubicBezTo>
                    <a:lnTo>
                      <a:pt x="0" y="40417"/>
                    </a:lnTo>
                    <a:cubicBezTo>
                      <a:pt x="0" y="29698"/>
                      <a:pt x="4258" y="19418"/>
                      <a:pt x="11838" y="11838"/>
                    </a:cubicBezTo>
                    <a:cubicBezTo>
                      <a:pt x="19418" y="4258"/>
                      <a:pt x="29698" y="0"/>
                      <a:pt x="40417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49568" y="217613"/>
              <a:ext cx="12091052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POSIÇÕES TÍPICAS DE CORDÕES DE JUNTA DE TOPO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14143" y="1681759"/>
            <a:ext cx="10390550" cy="740353"/>
            <a:chOff x="0" y="0"/>
            <a:chExt cx="13854067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854067" cy="987137"/>
              <a:chOff x="0" y="0"/>
              <a:chExt cx="2680471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680471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2680471" h="190990">
                    <a:moveTo>
                      <a:pt x="38000" y="0"/>
                    </a:moveTo>
                    <a:lnTo>
                      <a:pt x="2642471" y="0"/>
                    </a:lnTo>
                    <a:cubicBezTo>
                      <a:pt x="2652549" y="0"/>
                      <a:pt x="2662215" y="4004"/>
                      <a:pt x="2669341" y="11130"/>
                    </a:cubicBezTo>
                    <a:cubicBezTo>
                      <a:pt x="2676467" y="18256"/>
                      <a:pt x="2680471" y="27922"/>
                      <a:pt x="2680471" y="38000"/>
                    </a:cubicBezTo>
                    <a:lnTo>
                      <a:pt x="2680471" y="152991"/>
                    </a:lnTo>
                    <a:cubicBezTo>
                      <a:pt x="2680471" y="163069"/>
                      <a:pt x="2676467" y="172734"/>
                      <a:pt x="2669341" y="179860"/>
                    </a:cubicBezTo>
                    <a:cubicBezTo>
                      <a:pt x="2662215" y="186987"/>
                      <a:pt x="2652549" y="190990"/>
                      <a:pt x="2642471" y="190990"/>
                    </a:cubicBezTo>
                    <a:lnTo>
                      <a:pt x="38000" y="190990"/>
                    </a:lnTo>
                    <a:cubicBezTo>
                      <a:pt x="27922" y="190990"/>
                      <a:pt x="18256" y="186987"/>
                      <a:pt x="11130" y="179860"/>
                    </a:cubicBezTo>
                    <a:cubicBezTo>
                      <a:pt x="4004" y="172734"/>
                      <a:pt x="0" y="163069"/>
                      <a:pt x="0" y="152991"/>
                    </a:cubicBezTo>
                    <a:lnTo>
                      <a:pt x="0" y="38000"/>
                    </a:lnTo>
                    <a:cubicBezTo>
                      <a:pt x="0" y="27922"/>
                      <a:pt x="4004" y="18256"/>
                      <a:pt x="11130" y="11130"/>
                    </a:cubicBezTo>
                    <a:cubicBezTo>
                      <a:pt x="18256" y="4004"/>
                      <a:pt x="27922" y="0"/>
                      <a:pt x="38000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71806" y="217613"/>
              <a:ext cx="12860242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POSIÇÕES TÍPICAS DE CORDÕES DE JUNTA EM ÂNGULO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727076" y="2564987"/>
            <a:ext cx="10833848" cy="7619147"/>
          </a:xfrm>
          <a:custGeom>
            <a:avLst/>
            <a:gdLst/>
            <a:ahLst/>
            <a:cxnLst/>
            <a:rect l="l" t="t" r="r" b="b"/>
            <a:pathLst>
              <a:path w="10833848" h="7619147">
                <a:moveTo>
                  <a:pt x="0" y="0"/>
                </a:moveTo>
                <a:lnTo>
                  <a:pt x="10833848" y="0"/>
                </a:lnTo>
                <a:lnTo>
                  <a:pt x="10833848" y="7619148"/>
                </a:lnTo>
                <a:lnTo>
                  <a:pt x="0" y="761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00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339478"/>
            <a:ext cx="100169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POSIÇÕES DE SOLDAGEM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69701" y="1682769"/>
            <a:ext cx="7348598" cy="740353"/>
            <a:chOff x="0" y="0"/>
            <a:chExt cx="9798131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798131" cy="987137"/>
              <a:chOff x="0" y="0"/>
              <a:chExt cx="1895732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95733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895733" h="190990">
                    <a:moveTo>
                      <a:pt x="53730" y="0"/>
                    </a:moveTo>
                    <a:lnTo>
                      <a:pt x="1842003" y="0"/>
                    </a:lnTo>
                    <a:cubicBezTo>
                      <a:pt x="1871677" y="0"/>
                      <a:pt x="1895733" y="24056"/>
                      <a:pt x="1895733" y="53730"/>
                    </a:cubicBezTo>
                    <a:lnTo>
                      <a:pt x="1895733" y="137261"/>
                    </a:lnTo>
                    <a:cubicBezTo>
                      <a:pt x="1895733" y="166935"/>
                      <a:pt x="1871677" y="190990"/>
                      <a:pt x="1842003" y="190990"/>
                    </a:cubicBezTo>
                    <a:lnTo>
                      <a:pt x="53730" y="190990"/>
                    </a:lnTo>
                    <a:cubicBezTo>
                      <a:pt x="24056" y="190990"/>
                      <a:pt x="0" y="166935"/>
                      <a:pt x="0" y="137261"/>
                    </a:cubicBezTo>
                    <a:lnTo>
                      <a:pt x="0" y="53730"/>
                    </a:lnTo>
                    <a:cubicBezTo>
                      <a:pt x="0" y="24056"/>
                      <a:pt x="24056" y="0"/>
                      <a:pt x="53730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62955" y="217613"/>
              <a:ext cx="9095259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COBRE-JUNTA (MATA-JUNTA)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39348" y="4435952"/>
            <a:ext cx="12209304" cy="5723945"/>
            <a:chOff x="0" y="0"/>
            <a:chExt cx="16279072" cy="7631926"/>
          </a:xfrm>
        </p:grpSpPr>
        <p:sp>
          <p:nvSpPr>
            <p:cNvPr id="9" name="Freeform 9"/>
            <p:cNvSpPr/>
            <p:nvPr/>
          </p:nvSpPr>
          <p:spPr>
            <a:xfrm>
              <a:off x="4129655" y="0"/>
              <a:ext cx="7623057" cy="4296831"/>
            </a:xfrm>
            <a:custGeom>
              <a:avLst/>
              <a:gdLst/>
              <a:ahLst/>
              <a:cxnLst/>
              <a:rect l="l" t="t" r="r" b="b"/>
              <a:pathLst>
                <a:path w="7623057" h="4296831">
                  <a:moveTo>
                    <a:pt x="0" y="0"/>
                  </a:moveTo>
                  <a:lnTo>
                    <a:pt x="7623057" y="0"/>
                  </a:lnTo>
                  <a:lnTo>
                    <a:pt x="7623057" y="4296831"/>
                  </a:lnTo>
                  <a:lnTo>
                    <a:pt x="0" y="4296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43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4154843"/>
              <a:ext cx="16279072" cy="3477083"/>
            </a:xfrm>
            <a:custGeom>
              <a:avLst/>
              <a:gdLst/>
              <a:ahLst/>
              <a:cxnLst/>
              <a:rect l="l" t="t" r="r" b="b"/>
              <a:pathLst>
                <a:path w="16279072" h="3477083">
                  <a:moveTo>
                    <a:pt x="0" y="0"/>
                  </a:moveTo>
                  <a:lnTo>
                    <a:pt x="16279072" y="0"/>
                  </a:lnTo>
                  <a:lnTo>
                    <a:pt x="16279072" y="3477083"/>
                  </a:lnTo>
                  <a:lnTo>
                    <a:pt x="0" y="347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MÉTODOS DE FIXAÇÃO DURANTE MONTAGENS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329" y="2780125"/>
            <a:ext cx="16619833" cy="151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076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material colocado na parte posterior da junta a ser soldada, para suportar o metal fundido durante a soldagem (NBR 10474);</a:t>
            </a:r>
          </a:p>
          <a:p>
            <a:pPr marL="582928" lvl="1" indent="-291464">
              <a:lnSpc>
                <a:spcPts val="4076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tem a função de garantir a penetração sem perfuração.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40941" y="1865737"/>
            <a:ext cx="4077682" cy="740353"/>
            <a:chOff x="0" y="0"/>
            <a:chExt cx="5436909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436909" cy="987137"/>
              <a:chOff x="0" y="0"/>
              <a:chExt cx="1051928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51928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051928" h="190990">
                    <a:moveTo>
                      <a:pt x="95495" y="0"/>
                    </a:moveTo>
                    <a:lnTo>
                      <a:pt x="956433" y="0"/>
                    </a:lnTo>
                    <a:cubicBezTo>
                      <a:pt x="1009173" y="0"/>
                      <a:pt x="1051928" y="42755"/>
                      <a:pt x="1051928" y="95495"/>
                    </a:cubicBezTo>
                    <a:lnTo>
                      <a:pt x="1051928" y="95495"/>
                    </a:lnTo>
                    <a:cubicBezTo>
                      <a:pt x="1051928" y="148236"/>
                      <a:pt x="1009173" y="190990"/>
                      <a:pt x="956433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45912" y="217613"/>
              <a:ext cx="5046891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Permanente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11747" y="1884787"/>
            <a:ext cx="3194534" cy="740353"/>
            <a:chOff x="0" y="0"/>
            <a:chExt cx="4259379" cy="98713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259379" cy="987137"/>
              <a:chOff x="0" y="0"/>
              <a:chExt cx="824100" cy="1909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24100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824100" h="190990">
                    <a:moveTo>
                      <a:pt x="95495" y="0"/>
                    </a:moveTo>
                    <a:lnTo>
                      <a:pt x="728605" y="0"/>
                    </a:lnTo>
                    <a:cubicBezTo>
                      <a:pt x="753932" y="0"/>
                      <a:pt x="778222" y="10061"/>
                      <a:pt x="796130" y="27970"/>
                    </a:cubicBezTo>
                    <a:cubicBezTo>
                      <a:pt x="814039" y="45879"/>
                      <a:pt x="824100" y="70168"/>
                      <a:pt x="824100" y="95495"/>
                    </a:cubicBezTo>
                    <a:lnTo>
                      <a:pt x="824100" y="95495"/>
                    </a:lnTo>
                    <a:cubicBezTo>
                      <a:pt x="824100" y="148236"/>
                      <a:pt x="781346" y="190990"/>
                      <a:pt x="728605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14310" y="217613"/>
              <a:ext cx="3953831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Postiço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4507642" y="4933935"/>
            <a:ext cx="3018216" cy="2796016"/>
          </a:xfrm>
          <a:custGeom>
            <a:avLst/>
            <a:gdLst/>
            <a:ahLst/>
            <a:cxnLst/>
            <a:rect l="l" t="t" r="r" b="b"/>
            <a:pathLst>
              <a:path w="3018216" h="2796016">
                <a:moveTo>
                  <a:pt x="0" y="0"/>
                </a:moveTo>
                <a:lnTo>
                  <a:pt x="3018216" y="0"/>
                </a:lnTo>
                <a:lnTo>
                  <a:pt x="3018216" y="2796016"/>
                </a:lnTo>
                <a:lnTo>
                  <a:pt x="0" y="2796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65347" y="4933935"/>
            <a:ext cx="3514435" cy="2784661"/>
          </a:xfrm>
          <a:custGeom>
            <a:avLst/>
            <a:gdLst/>
            <a:ahLst/>
            <a:cxnLst/>
            <a:rect l="l" t="t" r="r" b="b"/>
            <a:pathLst>
              <a:path w="3514435" h="2784661">
                <a:moveTo>
                  <a:pt x="0" y="0"/>
                </a:moveTo>
                <a:lnTo>
                  <a:pt x="3514435" y="0"/>
                </a:lnTo>
                <a:lnTo>
                  <a:pt x="3514435" y="2784662"/>
                </a:lnTo>
                <a:lnTo>
                  <a:pt x="0" y="278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774444" y="3890441"/>
            <a:ext cx="5772537" cy="5926061"/>
          </a:xfrm>
          <a:custGeom>
            <a:avLst/>
            <a:gdLst/>
            <a:ahLst/>
            <a:cxnLst/>
            <a:rect l="l" t="t" r="r" b="b"/>
            <a:pathLst>
              <a:path w="5772537" h="5926061">
                <a:moveTo>
                  <a:pt x="0" y="0"/>
                </a:moveTo>
                <a:lnTo>
                  <a:pt x="5772536" y="0"/>
                </a:lnTo>
                <a:lnTo>
                  <a:pt x="5772536" y="5926061"/>
                </a:lnTo>
                <a:lnTo>
                  <a:pt x="0" y="592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546980" y="3890441"/>
            <a:ext cx="3741020" cy="5941023"/>
          </a:xfrm>
          <a:custGeom>
            <a:avLst/>
            <a:gdLst/>
            <a:ahLst/>
            <a:cxnLst/>
            <a:rect l="l" t="t" r="r" b="b"/>
            <a:pathLst>
              <a:path w="3741020" h="5941023">
                <a:moveTo>
                  <a:pt x="0" y="0"/>
                </a:moveTo>
                <a:lnTo>
                  <a:pt x="3741020" y="0"/>
                </a:lnTo>
                <a:lnTo>
                  <a:pt x="3741020" y="5941023"/>
                </a:lnTo>
                <a:lnTo>
                  <a:pt x="0" y="5941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MÉTODOS DE FIXAÇÃO DURANTE MONTAGENS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4329" y="2891172"/>
            <a:ext cx="5138916" cy="99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076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Por exemplo, anéis para tubos com ou sem espaçadores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96330" y="2720389"/>
            <a:ext cx="5138916" cy="99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076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Cobre</a:t>
            </a:r>
          </a:p>
          <a:p>
            <a:pPr marL="582928" lvl="1" indent="-291464">
              <a:lnSpc>
                <a:spcPts val="4076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Cerâmico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46733" y="1883961"/>
            <a:ext cx="3194534" cy="740353"/>
            <a:chOff x="0" y="0"/>
            <a:chExt cx="4259379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259379" cy="987137"/>
              <a:chOff x="0" y="0"/>
              <a:chExt cx="824100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24100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824100" h="190990">
                    <a:moveTo>
                      <a:pt x="95495" y="0"/>
                    </a:moveTo>
                    <a:lnTo>
                      <a:pt x="728605" y="0"/>
                    </a:lnTo>
                    <a:cubicBezTo>
                      <a:pt x="753932" y="0"/>
                      <a:pt x="778222" y="10061"/>
                      <a:pt x="796130" y="27970"/>
                    </a:cubicBezTo>
                    <a:cubicBezTo>
                      <a:pt x="814039" y="45879"/>
                      <a:pt x="824100" y="70168"/>
                      <a:pt x="824100" y="95495"/>
                    </a:cubicBezTo>
                    <a:lnTo>
                      <a:pt x="824100" y="95495"/>
                    </a:lnTo>
                    <a:cubicBezTo>
                      <a:pt x="824100" y="148236"/>
                      <a:pt x="781346" y="190990"/>
                      <a:pt x="728605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14310" y="217613"/>
              <a:ext cx="3953831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Vantagens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46733" y="4773324"/>
            <a:ext cx="3194534" cy="740353"/>
            <a:chOff x="0" y="0"/>
            <a:chExt cx="4259379" cy="98713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259379" cy="987137"/>
              <a:chOff x="0" y="0"/>
              <a:chExt cx="824100" cy="1909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24100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824100" h="190990">
                    <a:moveTo>
                      <a:pt x="95495" y="0"/>
                    </a:moveTo>
                    <a:lnTo>
                      <a:pt x="728605" y="0"/>
                    </a:lnTo>
                    <a:cubicBezTo>
                      <a:pt x="753932" y="0"/>
                      <a:pt x="778222" y="10061"/>
                      <a:pt x="796130" y="27970"/>
                    </a:cubicBezTo>
                    <a:cubicBezTo>
                      <a:pt x="814039" y="45879"/>
                      <a:pt x="824100" y="70168"/>
                      <a:pt x="824100" y="95495"/>
                    </a:cubicBezTo>
                    <a:lnTo>
                      <a:pt x="824100" y="95495"/>
                    </a:lnTo>
                    <a:cubicBezTo>
                      <a:pt x="824100" y="148236"/>
                      <a:pt x="781346" y="190990"/>
                      <a:pt x="728605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14310" y="217613"/>
              <a:ext cx="3953831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Desvantagens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MÉTODOS DE FIXAÇÃO DURANTE MONTAGENS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8811" y="3142368"/>
            <a:ext cx="10699474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tillium Web Bold"/>
              </a:rPr>
              <a:t>Rapidez e segurança na fabricação do passe de raiz;</a:t>
            </a:r>
          </a:p>
          <a:p>
            <a:pPr>
              <a:lnSpc>
                <a:spcPts val="4530"/>
              </a:lnSpc>
            </a:pPr>
            <a:endParaRPr lang="en-US" sz="300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3979" y="5858851"/>
            <a:ext cx="13213348" cy="378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915" lvl="1" indent="-331958">
              <a:lnSpc>
                <a:spcPts val="6119"/>
              </a:lnSpc>
              <a:buFont typeface="Arial"/>
              <a:buChar char="•"/>
            </a:pPr>
            <a:r>
              <a:rPr lang="en-US" sz="3075">
                <a:solidFill>
                  <a:srgbClr val="000000"/>
                </a:solidFill>
                <a:latin typeface="Titillium Web Bold"/>
              </a:rPr>
              <a:t>Folga grande (tensões, volume de material e tempo de soldagem);</a:t>
            </a:r>
          </a:p>
          <a:p>
            <a:pPr marL="663915" lvl="1" indent="-331958">
              <a:lnSpc>
                <a:spcPts val="6119"/>
              </a:lnSpc>
              <a:buFont typeface="Arial"/>
              <a:buChar char="•"/>
            </a:pPr>
            <a:r>
              <a:rPr lang="en-US" sz="3075">
                <a:solidFill>
                  <a:srgbClr val="000000"/>
                </a:solidFill>
                <a:latin typeface="Titillium Web Bold"/>
              </a:rPr>
              <a:t>Trabalho e tempo para colocação;</a:t>
            </a:r>
          </a:p>
          <a:p>
            <a:pPr marL="663915" lvl="1" indent="-331958">
              <a:lnSpc>
                <a:spcPts val="6119"/>
              </a:lnSpc>
              <a:buFont typeface="Arial"/>
              <a:buChar char="•"/>
            </a:pPr>
            <a:r>
              <a:rPr lang="en-US" sz="3075">
                <a:solidFill>
                  <a:srgbClr val="000000"/>
                </a:solidFill>
                <a:latin typeface="Titillium Web Bold"/>
              </a:rPr>
              <a:t>O permanente é ponto de concentração de tensões;</a:t>
            </a:r>
          </a:p>
          <a:p>
            <a:pPr marL="663915" lvl="1" indent="-331958">
              <a:lnSpc>
                <a:spcPts val="6119"/>
              </a:lnSpc>
              <a:buFont typeface="Arial"/>
              <a:buChar char="•"/>
            </a:pPr>
            <a:r>
              <a:rPr lang="en-US" sz="3075">
                <a:solidFill>
                  <a:srgbClr val="000000"/>
                </a:solidFill>
                <a:latin typeface="Titillium Web Bold"/>
              </a:rPr>
              <a:t>O postiço de cobre pode contaminar a solda por ação direta do arco;</a:t>
            </a:r>
          </a:p>
          <a:p>
            <a:pPr marL="663915" lvl="1" indent="-331958">
              <a:lnSpc>
                <a:spcPts val="6119"/>
              </a:lnSpc>
              <a:buFont typeface="Arial"/>
              <a:buChar char="•"/>
            </a:pPr>
            <a:r>
              <a:rPr lang="en-US" sz="3075">
                <a:solidFill>
                  <a:srgbClr val="000000"/>
                </a:solidFill>
                <a:latin typeface="Titillium Web Bold"/>
              </a:rPr>
              <a:t> O postiço cerâmico é não reutilisável.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69701" y="1682769"/>
            <a:ext cx="7348598" cy="740353"/>
            <a:chOff x="0" y="0"/>
            <a:chExt cx="9798131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798131" cy="987137"/>
              <a:chOff x="0" y="0"/>
              <a:chExt cx="1895732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95733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895733" h="190990">
                    <a:moveTo>
                      <a:pt x="53730" y="0"/>
                    </a:moveTo>
                    <a:lnTo>
                      <a:pt x="1842003" y="0"/>
                    </a:lnTo>
                    <a:cubicBezTo>
                      <a:pt x="1871677" y="0"/>
                      <a:pt x="1895733" y="24056"/>
                      <a:pt x="1895733" y="53730"/>
                    </a:cubicBezTo>
                    <a:lnTo>
                      <a:pt x="1895733" y="137261"/>
                    </a:lnTo>
                    <a:cubicBezTo>
                      <a:pt x="1895733" y="166935"/>
                      <a:pt x="1871677" y="190990"/>
                      <a:pt x="1842003" y="190990"/>
                    </a:cubicBezTo>
                    <a:lnTo>
                      <a:pt x="53730" y="190990"/>
                    </a:lnTo>
                    <a:cubicBezTo>
                      <a:pt x="24056" y="190990"/>
                      <a:pt x="0" y="166935"/>
                      <a:pt x="0" y="137261"/>
                    </a:cubicBezTo>
                    <a:lnTo>
                      <a:pt x="0" y="53730"/>
                    </a:lnTo>
                    <a:cubicBezTo>
                      <a:pt x="0" y="24056"/>
                      <a:pt x="24056" y="0"/>
                      <a:pt x="53730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62955" y="217613"/>
              <a:ext cx="9095259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PONTAS REMOVÍVEIS (ORELHA)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102902" y="3827528"/>
            <a:ext cx="12082197" cy="2841554"/>
          </a:xfrm>
          <a:custGeom>
            <a:avLst/>
            <a:gdLst/>
            <a:ahLst/>
            <a:cxnLst/>
            <a:rect l="l" t="t" r="r" b="b"/>
            <a:pathLst>
              <a:path w="12082197" h="2841554">
                <a:moveTo>
                  <a:pt x="0" y="0"/>
                </a:moveTo>
                <a:lnTo>
                  <a:pt x="12082196" y="0"/>
                </a:lnTo>
                <a:lnTo>
                  <a:pt x="12082196" y="2841554"/>
                </a:lnTo>
                <a:lnTo>
                  <a:pt x="0" y="284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MÉTODOS DE FIXAÇÃO DURANTE MONTAGENS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2385022"/>
            <a:ext cx="16619833" cy="124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Ponta postiças (retiradas após a soldagem)</a:t>
            </a:r>
          </a:p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Continuidade da transferência de calor e campo magnético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329" y="6472827"/>
            <a:ext cx="2599785" cy="740353"/>
            <a:chOff x="0" y="0"/>
            <a:chExt cx="3466380" cy="98713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466380" cy="987137"/>
              <a:chOff x="0" y="0"/>
              <a:chExt cx="670672" cy="1909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70672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670672" h="190990">
                    <a:moveTo>
                      <a:pt x="95495" y="0"/>
                    </a:moveTo>
                    <a:lnTo>
                      <a:pt x="575177" y="0"/>
                    </a:lnTo>
                    <a:cubicBezTo>
                      <a:pt x="627917" y="0"/>
                      <a:pt x="670672" y="42755"/>
                      <a:pt x="670672" y="95495"/>
                    </a:cubicBezTo>
                    <a:lnTo>
                      <a:pt x="670672" y="95495"/>
                    </a:lnTo>
                    <a:cubicBezTo>
                      <a:pt x="670672" y="148236"/>
                      <a:pt x="627917" y="190990"/>
                      <a:pt x="575177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93028" y="217613"/>
              <a:ext cx="3217718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Funções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4329" y="7279855"/>
            <a:ext cx="16619833" cy="282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508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Prevenir super aquecimento nas extremidades, sem necessidade de alteração de parâmetros nesta região;</a:t>
            </a:r>
          </a:p>
          <a:p>
            <a:pPr marL="582928" lvl="1" indent="-291464">
              <a:lnSpc>
                <a:spcPts val="4508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Transferência de defeitos na abertura e apagamento do arco em processos automáticos e semiautomáticos para fora da peça;</a:t>
            </a:r>
          </a:p>
          <a:p>
            <a:pPr marL="582928" lvl="1" indent="-291464">
              <a:lnSpc>
                <a:spcPts val="4508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Prevenir sopro magnético por efeito extremidade;</a:t>
            </a:r>
          </a:p>
          <a:p>
            <a:pPr marL="582928" lvl="1" indent="-291464">
              <a:lnSpc>
                <a:spcPts val="4508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“Testemunho”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51889" y="1898839"/>
            <a:ext cx="7784221" cy="944216"/>
            <a:chOff x="0" y="0"/>
            <a:chExt cx="10378961" cy="12589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378961" cy="1258955"/>
              <a:chOff x="0" y="0"/>
              <a:chExt cx="1583982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83982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583982" h="192135">
                    <a:moveTo>
                      <a:pt x="50723" y="0"/>
                    </a:moveTo>
                    <a:lnTo>
                      <a:pt x="1533259" y="0"/>
                    </a:lnTo>
                    <a:cubicBezTo>
                      <a:pt x="1546712" y="0"/>
                      <a:pt x="1559614" y="5344"/>
                      <a:pt x="1569126" y="14856"/>
                    </a:cubicBezTo>
                    <a:cubicBezTo>
                      <a:pt x="1578638" y="24369"/>
                      <a:pt x="1583982" y="37270"/>
                      <a:pt x="1583982" y="50723"/>
                    </a:cubicBezTo>
                    <a:lnTo>
                      <a:pt x="1583982" y="141412"/>
                    </a:lnTo>
                    <a:cubicBezTo>
                      <a:pt x="1583982" y="154865"/>
                      <a:pt x="1578638" y="167766"/>
                      <a:pt x="1569126" y="177279"/>
                    </a:cubicBezTo>
                    <a:cubicBezTo>
                      <a:pt x="1559614" y="186791"/>
                      <a:pt x="1546712" y="192135"/>
                      <a:pt x="1533259" y="192135"/>
                    </a:cubicBezTo>
                    <a:lnTo>
                      <a:pt x="50723" y="192135"/>
                    </a:lnTo>
                    <a:cubicBezTo>
                      <a:pt x="37270" y="192135"/>
                      <a:pt x="24369" y="186791"/>
                      <a:pt x="14856" y="177279"/>
                    </a:cubicBezTo>
                    <a:cubicBezTo>
                      <a:pt x="5344" y="167766"/>
                      <a:pt x="0" y="154865"/>
                      <a:pt x="0" y="141412"/>
                    </a:cubicBezTo>
                    <a:lnTo>
                      <a:pt x="0" y="50723"/>
                    </a:lnTo>
                    <a:cubicBezTo>
                      <a:pt x="0" y="37270"/>
                      <a:pt x="5344" y="24369"/>
                      <a:pt x="14856" y="14856"/>
                    </a:cubicBezTo>
                    <a:cubicBezTo>
                      <a:pt x="24369" y="5344"/>
                      <a:pt x="37270" y="0"/>
                      <a:pt x="5072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22629" y="284730"/>
              <a:ext cx="9546130" cy="74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1"/>
                </a:lnSpc>
              </a:pPr>
              <a:r>
                <a:rPr lang="en-US" sz="3991">
                  <a:solidFill>
                    <a:srgbClr val="FFFFFF"/>
                  </a:solidFill>
                  <a:latin typeface="Titillium Web Semi-Bold"/>
                </a:rPr>
                <a:t>ZONA TERMICAMNETE AFETADA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4329" y="339478"/>
            <a:ext cx="1190719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REGIÕES DE UMA JUNTA SOLDADA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14350" y="3200992"/>
            <a:ext cx="17259300" cy="6480430"/>
            <a:chOff x="0" y="0"/>
            <a:chExt cx="23012400" cy="864057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42875"/>
              <a:ext cx="23012400" cy="5142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8"/>
                </a:lnSpc>
              </a:pPr>
              <a:r>
                <a:rPr lang="en-US" sz="3899">
                  <a:solidFill>
                    <a:srgbClr val="000000"/>
                  </a:solidFill>
                  <a:latin typeface="Titillium Web Bold"/>
                </a:rPr>
                <a:t>Nesta região, de grande interesse no campo da metalurgia da soldagem, embora a temperatura de processamento não tenha sido suficiente para modificar o estado físico dos materiais envolvidos, ocorrem importantes transformações metalúrgicas no estado sólido, ou seja, são registradas importantes alterações nas propriedades iniciais do metal base.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606162"/>
              <a:ext cx="23012400" cy="303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8"/>
                </a:lnSpc>
              </a:pPr>
              <a:r>
                <a:rPr lang="en-US" sz="3899">
                  <a:solidFill>
                    <a:srgbClr val="000000"/>
                  </a:solidFill>
                  <a:latin typeface="Titillium Web Bold"/>
                </a:rPr>
                <a:t>Entre as transformações citadas encontram-se principalmente o crescimento de grãos (aços e outros), dissolução ou coalescimento de precipitados (ligas de alumínio cobre), e o recozimento (ligas alumínio magnésio).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69701" y="1682769"/>
            <a:ext cx="7348598" cy="740353"/>
            <a:chOff x="0" y="0"/>
            <a:chExt cx="9798131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798131" cy="987137"/>
              <a:chOff x="0" y="0"/>
              <a:chExt cx="1895732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95733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895733" h="190990">
                    <a:moveTo>
                      <a:pt x="53730" y="0"/>
                    </a:moveTo>
                    <a:lnTo>
                      <a:pt x="1842003" y="0"/>
                    </a:lnTo>
                    <a:cubicBezTo>
                      <a:pt x="1871677" y="0"/>
                      <a:pt x="1895733" y="24056"/>
                      <a:pt x="1895733" y="53730"/>
                    </a:cubicBezTo>
                    <a:lnTo>
                      <a:pt x="1895733" y="137261"/>
                    </a:lnTo>
                    <a:cubicBezTo>
                      <a:pt x="1895733" y="166935"/>
                      <a:pt x="1871677" y="190990"/>
                      <a:pt x="1842003" y="190990"/>
                    </a:cubicBezTo>
                    <a:lnTo>
                      <a:pt x="53730" y="190990"/>
                    </a:lnTo>
                    <a:cubicBezTo>
                      <a:pt x="24056" y="190990"/>
                      <a:pt x="0" y="166935"/>
                      <a:pt x="0" y="137261"/>
                    </a:cubicBezTo>
                    <a:lnTo>
                      <a:pt x="0" y="53730"/>
                    </a:lnTo>
                    <a:cubicBezTo>
                      <a:pt x="0" y="24056"/>
                      <a:pt x="24056" y="0"/>
                      <a:pt x="53730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62955" y="217613"/>
              <a:ext cx="9095259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FIXAÇÃO DAS BORDAS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86396" y="4677287"/>
            <a:ext cx="9747610" cy="5224632"/>
            <a:chOff x="0" y="0"/>
            <a:chExt cx="12996813" cy="69661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96813" cy="6966176"/>
            </a:xfrm>
            <a:custGeom>
              <a:avLst/>
              <a:gdLst/>
              <a:ahLst/>
              <a:cxnLst/>
              <a:rect l="l" t="t" r="r" b="b"/>
              <a:pathLst>
                <a:path w="12996813" h="6966176">
                  <a:moveTo>
                    <a:pt x="0" y="0"/>
                  </a:moveTo>
                  <a:lnTo>
                    <a:pt x="12996813" y="0"/>
                  </a:lnTo>
                  <a:lnTo>
                    <a:pt x="12996813" y="6966176"/>
                  </a:lnTo>
                  <a:lnTo>
                    <a:pt x="0" y="6966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02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11181" y="136865"/>
              <a:ext cx="669814" cy="730706"/>
            </a:xfrm>
            <a:custGeom>
              <a:avLst/>
              <a:gdLst/>
              <a:ahLst/>
              <a:cxnLst/>
              <a:rect l="l" t="t" r="r" b="b"/>
              <a:pathLst>
                <a:path w="669814" h="730706">
                  <a:moveTo>
                    <a:pt x="0" y="0"/>
                  </a:moveTo>
                  <a:lnTo>
                    <a:pt x="669814" y="0"/>
                  </a:lnTo>
                  <a:lnTo>
                    <a:pt x="669814" y="730706"/>
                  </a:lnTo>
                  <a:lnTo>
                    <a:pt x="0" y="730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MÉTODOS DE FIXAÇÃO DURANTE MONTAGENS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329" y="2385022"/>
            <a:ext cx="16619833" cy="19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Objetiva manter as bordas na mesma posição antes e durante a soldagem;</a:t>
            </a:r>
          </a:p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Fixação por pontos:</a:t>
            </a:r>
          </a:p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Usar espaçadores postiços para evitar contração da folga após ponteamento.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69701" y="1682769"/>
            <a:ext cx="7348598" cy="740353"/>
            <a:chOff x="0" y="0"/>
            <a:chExt cx="9798131" cy="987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798131" cy="987137"/>
              <a:chOff x="0" y="0"/>
              <a:chExt cx="1895732" cy="19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95733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1895733" h="190990">
                    <a:moveTo>
                      <a:pt x="53730" y="0"/>
                    </a:moveTo>
                    <a:lnTo>
                      <a:pt x="1842003" y="0"/>
                    </a:lnTo>
                    <a:cubicBezTo>
                      <a:pt x="1871677" y="0"/>
                      <a:pt x="1895733" y="24056"/>
                      <a:pt x="1895733" y="53730"/>
                    </a:cubicBezTo>
                    <a:lnTo>
                      <a:pt x="1895733" y="137261"/>
                    </a:lnTo>
                    <a:cubicBezTo>
                      <a:pt x="1895733" y="166935"/>
                      <a:pt x="1871677" y="190990"/>
                      <a:pt x="1842003" y="190990"/>
                    </a:cubicBezTo>
                    <a:lnTo>
                      <a:pt x="53730" y="190990"/>
                    </a:lnTo>
                    <a:cubicBezTo>
                      <a:pt x="24056" y="190990"/>
                      <a:pt x="0" y="166935"/>
                      <a:pt x="0" y="137261"/>
                    </a:cubicBezTo>
                    <a:lnTo>
                      <a:pt x="0" y="53730"/>
                    </a:lnTo>
                    <a:cubicBezTo>
                      <a:pt x="0" y="24056"/>
                      <a:pt x="24056" y="0"/>
                      <a:pt x="53730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62955" y="217613"/>
              <a:ext cx="9095259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FIXAÇÃO DAS BORDAS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6002" y="2564082"/>
            <a:ext cx="2915576" cy="597314"/>
            <a:chOff x="0" y="0"/>
            <a:chExt cx="3887434" cy="79641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887434" cy="796419"/>
              <a:chOff x="0" y="0"/>
              <a:chExt cx="932251" cy="1909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32251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932251" h="190990">
                    <a:moveTo>
                      <a:pt x="95495" y="0"/>
                    </a:moveTo>
                    <a:lnTo>
                      <a:pt x="836756" y="0"/>
                    </a:lnTo>
                    <a:cubicBezTo>
                      <a:pt x="889496" y="0"/>
                      <a:pt x="932251" y="42755"/>
                      <a:pt x="932251" y="95495"/>
                    </a:cubicBezTo>
                    <a:lnTo>
                      <a:pt x="932251" y="95495"/>
                    </a:lnTo>
                    <a:cubicBezTo>
                      <a:pt x="932251" y="120822"/>
                      <a:pt x="922190" y="145112"/>
                      <a:pt x="904281" y="163020"/>
                    </a:cubicBezTo>
                    <a:cubicBezTo>
                      <a:pt x="886372" y="180929"/>
                      <a:pt x="862083" y="190990"/>
                      <a:pt x="836756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04328" y="163881"/>
              <a:ext cx="3608568" cy="487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18"/>
                </a:lnSpc>
              </a:pPr>
              <a:r>
                <a:rPr lang="en-US" sz="2540">
                  <a:solidFill>
                    <a:srgbClr val="FFFFFF"/>
                  </a:solidFill>
                  <a:latin typeface="Titillium Web Semi-Bold"/>
                </a:rPr>
                <a:t>Fixação mecânica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28313" y="4024688"/>
            <a:ext cx="7344139" cy="5704186"/>
          </a:xfrm>
          <a:custGeom>
            <a:avLst/>
            <a:gdLst/>
            <a:ahLst/>
            <a:cxnLst/>
            <a:rect l="l" t="t" r="r" b="b"/>
            <a:pathLst>
              <a:path w="7344139" h="5704186">
                <a:moveTo>
                  <a:pt x="0" y="0"/>
                </a:moveTo>
                <a:lnTo>
                  <a:pt x="7344139" y="0"/>
                </a:lnTo>
                <a:lnTo>
                  <a:pt x="7344139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15036" y="2862739"/>
            <a:ext cx="9144000" cy="6866135"/>
          </a:xfrm>
          <a:custGeom>
            <a:avLst/>
            <a:gdLst/>
            <a:ahLst/>
            <a:cxnLst/>
            <a:rect l="l" t="t" r="r" b="b"/>
            <a:pathLst>
              <a:path w="9144000" h="6866135">
                <a:moveTo>
                  <a:pt x="0" y="0"/>
                </a:moveTo>
                <a:lnTo>
                  <a:pt x="9144000" y="0"/>
                </a:lnTo>
                <a:lnTo>
                  <a:pt x="9144000" y="6866135"/>
                </a:lnTo>
                <a:lnTo>
                  <a:pt x="0" y="686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MÉTODOS DE FIXAÇÃO DURANTE MONTAGENS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329" y="3188714"/>
            <a:ext cx="4272123" cy="256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“Cachorros”;</a:t>
            </a:r>
          </a:p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Cunhas;</a:t>
            </a:r>
          </a:p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Parafusos;</a:t>
            </a:r>
          </a:p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Sistemas hidráulicos.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44741" b="-116778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4329" y="1830100"/>
            <a:ext cx="3554335" cy="740353"/>
            <a:chOff x="0" y="0"/>
            <a:chExt cx="4739114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739114" cy="987137"/>
              <a:chOff x="0" y="0"/>
              <a:chExt cx="916919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16919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916919" h="190990">
                    <a:moveTo>
                      <a:pt x="95495" y="0"/>
                    </a:moveTo>
                    <a:lnTo>
                      <a:pt x="821424" y="0"/>
                    </a:lnTo>
                    <a:cubicBezTo>
                      <a:pt x="874164" y="0"/>
                      <a:pt x="916919" y="42755"/>
                      <a:pt x="916919" y="95495"/>
                    </a:cubicBezTo>
                    <a:lnTo>
                      <a:pt x="916919" y="95495"/>
                    </a:lnTo>
                    <a:cubicBezTo>
                      <a:pt x="916919" y="120822"/>
                      <a:pt x="906858" y="145112"/>
                      <a:pt x="888949" y="163020"/>
                    </a:cubicBezTo>
                    <a:cubicBezTo>
                      <a:pt x="871040" y="180929"/>
                      <a:pt x="846751" y="190990"/>
                      <a:pt x="821424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27185" y="217613"/>
              <a:ext cx="4399152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INTRODUÇÃO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SIMBOLOGIA DE SOLDAGEM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329" y="2853690"/>
            <a:ext cx="18040324" cy="622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071" lvl="1" indent="-376536">
              <a:lnSpc>
                <a:spcPts val="5511"/>
              </a:lnSpc>
              <a:buFont typeface="Arial"/>
              <a:buChar char="•"/>
            </a:pPr>
            <a:r>
              <a:rPr lang="en-US" sz="3488">
                <a:solidFill>
                  <a:srgbClr val="000000"/>
                </a:solidFill>
                <a:latin typeface="Tahoma Bold"/>
              </a:rPr>
              <a:t>Quando alguém quer transmitir um recado, pode utilizar a fala ou passar seus pensamentos para o papel na forma de palavras escritas. </a:t>
            </a:r>
          </a:p>
          <a:p>
            <a:pPr>
              <a:lnSpc>
                <a:spcPts val="5511"/>
              </a:lnSpc>
            </a:pPr>
            <a:endParaRPr lang="en-US" sz="3488">
              <a:solidFill>
                <a:srgbClr val="000000"/>
              </a:solidFill>
              <a:latin typeface="Tahoma Bold"/>
            </a:endParaRPr>
          </a:p>
          <a:p>
            <a:pPr marL="753071" lvl="1" indent="-376536">
              <a:lnSpc>
                <a:spcPts val="5511"/>
              </a:lnSpc>
              <a:buFont typeface="Arial"/>
              <a:buChar char="•"/>
            </a:pPr>
            <a:r>
              <a:rPr lang="en-US" sz="3488">
                <a:solidFill>
                  <a:srgbClr val="000000"/>
                </a:solidFill>
                <a:latin typeface="Tahoma Bold"/>
              </a:rPr>
              <a:t>Quem lê a mensagem fica conhecendo os pensamentos de quem a escreveu.</a:t>
            </a:r>
          </a:p>
          <a:p>
            <a:pPr>
              <a:lnSpc>
                <a:spcPts val="5511"/>
              </a:lnSpc>
            </a:pPr>
            <a:endParaRPr lang="en-US" sz="3488">
              <a:solidFill>
                <a:srgbClr val="000000"/>
              </a:solidFill>
              <a:latin typeface="Tahoma Bold"/>
            </a:endParaRPr>
          </a:p>
          <a:p>
            <a:pPr marL="753071" lvl="1" indent="-376536">
              <a:lnSpc>
                <a:spcPts val="5511"/>
              </a:lnSpc>
              <a:buFont typeface="Arial"/>
              <a:buChar char="•"/>
            </a:pPr>
            <a:r>
              <a:rPr lang="en-US" sz="3488">
                <a:solidFill>
                  <a:srgbClr val="000000"/>
                </a:solidFill>
                <a:latin typeface="Tahoma Bold"/>
              </a:rPr>
              <a:t>Quando alguém desenha, acontece o mesmo: passa seus pensamentos para o papel na forma de desenho. </a:t>
            </a:r>
          </a:p>
          <a:p>
            <a:pPr>
              <a:lnSpc>
                <a:spcPts val="5511"/>
              </a:lnSpc>
            </a:pPr>
            <a:endParaRPr lang="en-US" sz="3488">
              <a:solidFill>
                <a:srgbClr val="000000"/>
              </a:solidFill>
              <a:latin typeface="Tahoma Bold"/>
            </a:endParaRPr>
          </a:p>
          <a:p>
            <a:pPr marL="753071" lvl="1" indent="-376536">
              <a:lnSpc>
                <a:spcPts val="5511"/>
              </a:lnSpc>
              <a:buFont typeface="Arial"/>
              <a:buChar char="•"/>
            </a:pPr>
            <a:r>
              <a:rPr lang="en-US" sz="3488">
                <a:solidFill>
                  <a:srgbClr val="000000"/>
                </a:solidFill>
                <a:latin typeface="Tahoma Bold"/>
              </a:rPr>
              <a:t>A escrita, a fala e o desenho representam idéias e pensamentos.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44741" b="-116778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4329" y="1830100"/>
            <a:ext cx="3554335" cy="740353"/>
            <a:chOff x="0" y="0"/>
            <a:chExt cx="4739114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739114" cy="987137"/>
              <a:chOff x="0" y="0"/>
              <a:chExt cx="916919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16919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916919" h="190990">
                    <a:moveTo>
                      <a:pt x="95495" y="0"/>
                    </a:moveTo>
                    <a:lnTo>
                      <a:pt x="821424" y="0"/>
                    </a:lnTo>
                    <a:cubicBezTo>
                      <a:pt x="874164" y="0"/>
                      <a:pt x="916919" y="42755"/>
                      <a:pt x="916919" y="95495"/>
                    </a:cubicBezTo>
                    <a:lnTo>
                      <a:pt x="916919" y="95495"/>
                    </a:lnTo>
                    <a:cubicBezTo>
                      <a:pt x="916919" y="120822"/>
                      <a:pt x="906858" y="145112"/>
                      <a:pt x="888949" y="163020"/>
                    </a:cubicBezTo>
                    <a:cubicBezTo>
                      <a:pt x="871040" y="180929"/>
                      <a:pt x="846751" y="190990"/>
                      <a:pt x="821424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27185" y="217613"/>
              <a:ext cx="4399152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INTRODUÇÃO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SIMBOLOGIA DE SOLDAGEM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5165" y="2627421"/>
            <a:ext cx="17392830" cy="728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598" lvl="1" indent="-332299">
              <a:lnSpc>
                <a:spcPts val="4863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Tahoma Bold"/>
              </a:rPr>
              <a:t>A PALAVRA:</a:t>
            </a:r>
          </a:p>
          <a:p>
            <a:pPr>
              <a:lnSpc>
                <a:spcPts val="4863"/>
              </a:lnSpc>
            </a:pPr>
            <a:r>
              <a:rPr lang="en-US" sz="3078">
                <a:solidFill>
                  <a:srgbClr val="000000"/>
                </a:solidFill>
                <a:latin typeface="Tahoma"/>
              </a:rPr>
              <a:t>        </a:t>
            </a:r>
            <a:r>
              <a:rPr lang="en-US" sz="3078">
                <a:solidFill>
                  <a:srgbClr val="FF0000"/>
                </a:solidFill>
                <a:latin typeface="Tahoma"/>
              </a:rPr>
              <a:t>-</a:t>
            </a:r>
            <a:r>
              <a:rPr lang="en-US" sz="3078">
                <a:solidFill>
                  <a:srgbClr val="000000"/>
                </a:solidFill>
                <a:latin typeface="Tahoma"/>
              </a:rPr>
              <a:t> </a:t>
            </a:r>
            <a:r>
              <a:rPr lang="en-US" sz="3078">
                <a:solidFill>
                  <a:srgbClr val="000000"/>
                </a:solidFill>
                <a:latin typeface="Tahoma Bold"/>
              </a:rPr>
              <a:t>Dificilmente transmite a ideia da forma de uma peça. </a:t>
            </a:r>
          </a:p>
          <a:p>
            <a:pPr marL="664598" lvl="1" indent="-332299">
              <a:lnSpc>
                <a:spcPts val="4863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Tahoma Bold"/>
              </a:rPr>
              <a:t>A PEÇA: </a:t>
            </a:r>
          </a:p>
          <a:p>
            <a:pPr>
              <a:lnSpc>
                <a:spcPts val="4863"/>
              </a:lnSpc>
            </a:pPr>
            <a:r>
              <a:rPr lang="en-US" sz="3078">
                <a:solidFill>
                  <a:srgbClr val="000000"/>
                </a:solidFill>
                <a:latin typeface="Tahoma"/>
              </a:rPr>
              <a:t>        </a:t>
            </a:r>
            <a:r>
              <a:rPr lang="en-US" sz="3078">
                <a:solidFill>
                  <a:srgbClr val="FF0000"/>
                </a:solidFill>
                <a:latin typeface="Tahoma"/>
              </a:rPr>
              <a:t>-</a:t>
            </a:r>
            <a:r>
              <a:rPr lang="en-US" sz="3078">
                <a:solidFill>
                  <a:srgbClr val="000000"/>
                </a:solidFill>
                <a:latin typeface="Tahoma"/>
              </a:rPr>
              <a:t> </a:t>
            </a:r>
            <a:r>
              <a:rPr lang="en-US" sz="3078">
                <a:solidFill>
                  <a:srgbClr val="000000"/>
                </a:solidFill>
                <a:latin typeface="Tahoma Bold"/>
              </a:rPr>
              <a:t>Nem sempre pode servir de modelo. </a:t>
            </a:r>
          </a:p>
          <a:p>
            <a:pPr marL="664598" lvl="1" indent="-332299">
              <a:lnSpc>
                <a:spcPts val="4863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Tahoma Bold"/>
              </a:rPr>
              <a:t>A FOTOGRAFIA:</a:t>
            </a:r>
          </a:p>
          <a:p>
            <a:pPr>
              <a:lnSpc>
                <a:spcPts val="4863"/>
              </a:lnSpc>
            </a:pPr>
            <a:r>
              <a:rPr lang="en-US" sz="3078">
                <a:solidFill>
                  <a:srgbClr val="000000"/>
                </a:solidFill>
                <a:latin typeface="Tahoma"/>
              </a:rPr>
              <a:t>        </a:t>
            </a:r>
            <a:r>
              <a:rPr lang="en-US" sz="3078">
                <a:solidFill>
                  <a:srgbClr val="E7191F"/>
                </a:solidFill>
                <a:latin typeface="Tahoma"/>
              </a:rPr>
              <a:t>-</a:t>
            </a:r>
            <a:r>
              <a:rPr lang="en-US" sz="3078">
                <a:solidFill>
                  <a:srgbClr val="000000"/>
                </a:solidFill>
                <a:latin typeface="Tahoma"/>
              </a:rPr>
              <a:t> </a:t>
            </a:r>
            <a:r>
              <a:rPr lang="en-US" sz="3078">
                <a:solidFill>
                  <a:srgbClr val="000000"/>
                </a:solidFill>
                <a:latin typeface="Tahoma Bold"/>
              </a:rPr>
              <a:t>Não esclarece os detalhes internos da peça. </a:t>
            </a:r>
          </a:p>
          <a:p>
            <a:pPr marL="664598" lvl="1" indent="-332299">
              <a:lnSpc>
                <a:spcPts val="4863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Tahoma Bold"/>
              </a:rPr>
              <a:t>O DESENHO:</a:t>
            </a:r>
          </a:p>
          <a:p>
            <a:pPr algn="just">
              <a:lnSpc>
                <a:spcPts val="4863"/>
              </a:lnSpc>
            </a:pPr>
            <a:r>
              <a:rPr lang="en-US" sz="3078">
                <a:solidFill>
                  <a:srgbClr val="000000"/>
                </a:solidFill>
                <a:latin typeface="Tahoma"/>
              </a:rPr>
              <a:t>       </a:t>
            </a:r>
            <a:r>
              <a:rPr lang="en-US" sz="3078">
                <a:solidFill>
                  <a:srgbClr val="FF0000"/>
                </a:solidFill>
                <a:latin typeface="Tahoma"/>
              </a:rPr>
              <a:t>-</a:t>
            </a:r>
            <a:r>
              <a:rPr lang="en-US" sz="3078">
                <a:solidFill>
                  <a:srgbClr val="000000"/>
                </a:solidFill>
                <a:latin typeface="Tahoma"/>
              </a:rPr>
              <a:t> </a:t>
            </a:r>
            <a:r>
              <a:rPr lang="en-US" sz="3078">
                <a:solidFill>
                  <a:srgbClr val="000000"/>
                </a:solidFill>
                <a:latin typeface="Tahoma Bold"/>
              </a:rPr>
              <a:t>Transmite todas as idéias de forma e dimensões de uma peça, e ainda     fornece uma série de informações, como: </a:t>
            </a:r>
          </a:p>
          <a:p>
            <a:pPr>
              <a:lnSpc>
                <a:spcPts val="4863"/>
              </a:lnSpc>
            </a:pPr>
            <a:r>
              <a:rPr lang="en-US" sz="3078">
                <a:solidFill>
                  <a:srgbClr val="000000"/>
                </a:solidFill>
                <a:latin typeface="Tahoma"/>
              </a:rPr>
              <a:t>                     </a:t>
            </a:r>
            <a:r>
              <a:rPr lang="en-US" sz="3078">
                <a:solidFill>
                  <a:srgbClr val="FF0000"/>
                </a:solidFill>
                <a:latin typeface="Tahoma Bold"/>
              </a:rPr>
              <a:t>*</a:t>
            </a:r>
            <a:r>
              <a:rPr lang="en-US" sz="3078">
                <a:solidFill>
                  <a:srgbClr val="000000"/>
                </a:solidFill>
                <a:latin typeface="Tahoma"/>
              </a:rPr>
              <a:t> </a:t>
            </a:r>
            <a:r>
              <a:rPr lang="en-US" sz="3078">
                <a:solidFill>
                  <a:srgbClr val="000000"/>
                </a:solidFill>
                <a:latin typeface="Tahoma Bold"/>
              </a:rPr>
              <a:t>material de que é feita a peça </a:t>
            </a:r>
          </a:p>
          <a:p>
            <a:pPr>
              <a:lnSpc>
                <a:spcPts val="4863"/>
              </a:lnSpc>
            </a:pPr>
            <a:r>
              <a:rPr lang="en-US" sz="3078">
                <a:solidFill>
                  <a:srgbClr val="000000"/>
                </a:solidFill>
                <a:latin typeface="Tahoma"/>
              </a:rPr>
              <a:t>                     </a:t>
            </a:r>
            <a:r>
              <a:rPr lang="en-US" sz="3078">
                <a:solidFill>
                  <a:srgbClr val="FF0000"/>
                </a:solidFill>
                <a:latin typeface="Tahoma Bold"/>
              </a:rPr>
              <a:t>*</a:t>
            </a:r>
            <a:r>
              <a:rPr lang="en-US" sz="3078">
                <a:solidFill>
                  <a:srgbClr val="000000"/>
                </a:solidFill>
                <a:latin typeface="Tahoma"/>
              </a:rPr>
              <a:t> </a:t>
            </a:r>
            <a:r>
              <a:rPr lang="en-US" sz="3078">
                <a:solidFill>
                  <a:srgbClr val="000000"/>
                </a:solidFill>
                <a:latin typeface="Tahoma Bold"/>
              </a:rPr>
              <a:t>acabamento das superfícies </a:t>
            </a:r>
          </a:p>
          <a:p>
            <a:pPr>
              <a:lnSpc>
                <a:spcPts val="4863"/>
              </a:lnSpc>
            </a:pPr>
            <a:r>
              <a:rPr lang="en-US" sz="3078">
                <a:solidFill>
                  <a:srgbClr val="000000"/>
                </a:solidFill>
                <a:latin typeface="Tahoma"/>
              </a:rPr>
              <a:t>                     </a:t>
            </a:r>
            <a:r>
              <a:rPr lang="en-US" sz="3078">
                <a:solidFill>
                  <a:srgbClr val="E7191F"/>
                </a:solidFill>
                <a:latin typeface="Tahoma Bold"/>
              </a:rPr>
              <a:t>*</a:t>
            </a:r>
            <a:r>
              <a:rPr lang="en-US" sz="3078">
                <a:solidFill>
                  <a:srgbClr val="000000"/>
                </a:solidFill>
                <a:latin typeface="Tahoma"/>
              </a:rPr>
              <a:t> </a:t>
            </a:r>
            <a:r>
              <a:rPr lang="en-US" sz="3078">
                <a:solidFill>
                  <a:srgbClr val="000000"/>
                </a:solidFill>
                <a:latin typeface="Tahoma Bold"/>
              </a:rPr>
              <a:t>a tolerância de suas medidas, 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44741" b="-116778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4329" y="1830100"/>
            <a:ext cx="3554335" cy="740353"/>
            <a:chOff x="0" y="0"/>
            <a:chExt cx="4739114" cy="98713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739114" cy="987137"/>
              <a:chOff x="0" y="0"/>
              <a:chExt cx="916919" cy="19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16919" cy="190990"/>
              </a:xfrm>
              <a:custGeom>
                <a:avLst/>
                <a:gdLst/>
                <a:ahLst/>
                <a:cxnLst/>
                <a:rect l="l" t="t" r="r" b="b"/>
                <a:pathLst>
                  <a:path w="916919" h="190990">
                    <a:moveTo>
                      <a:pt x="95495" y="0"/>
                    </a:moveTo>
                    <a:lnTo>
                      <a:pt x="821424" y="0"/>
                    </a:lnTo>
                    <a:cubicBezTo>
                      <a:pt x="874164" y="0"/>
                      <a:pt x="916919" y="42755"/>
                      <a:pt x="916919" y="95495"/>
                    </a:cubicBezTo>
                    <a:lnTo>
                      <a:pt x="916919" y="95495"/>
                    </a:lnTo>
                    <a:cubicBezTo>
                      <a:pt x="916919" y="120822"/>
                      <a:pt x="906858" y="145112"/>
                      <a:pt x="888949" y="163020"/>
                    </a:cubicBezTo>
                    <a:cubicBezTo>
                      <a:pt x="871040" y="180929"/>
                      <a:pt x="846751" y="190990"/>
                      <a:pt x="821424" y="190990"/>
                    </a:cubicBezTo>
                    <a:lnTo>
                      <a:pt x="95495" y="190990"/>
                    </a:lnTo>
                    <a:cubicBezTo>
                      <a:pt x="42755" y="190990"/>
                      <a:pt x="0" y="148236"/>
                      <a:pt x="0" y="95495"/>
                    </a:cubicBezTo>
                    <a:lnTo>
                      <a:pt x="0" y="95495"/>
                    </a:lnTo>
                    <a:cubicBezTo>
                      <a:pt x="0" y="42755"/>
                      <a:pt x="42755" y="0"/>
                      <a:pt x="95495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9444" tIns="59444" rIns="59444" bIns="59444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27185" y="217613"/>
              <a:ext cx="4399152" cy="590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8"/>
                </a:lnSpc>
              </a:pPr>
              <a:r>
                <a:rPr lang="en-US" sz="3148">
                  <a:solidFill>
                    <a:srgbClr val="FFFFFF"/>
                  </a:solidFill>
                  <a:latin typeface="Titillium Web Semi-Bold"/>
                </a:rPr>
                <a:t>INTRODUÇÃO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SIMBOLOGIA DE SOLDAGEM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7585" y="2741903"/>
            <a:ext cx="17392830" cy="728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598" lvl="1" indent="-332299">
              <a:lnSpc>
                <a:spcPts val="4863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Tahoma Bold"/>
              </a:rPr>
              <a:t>O desenho mecânico, como linguagem técnica, tem necessidade fundamental do estabelecimento de regras e normas. </a:t>
            </a:r>
          </a:p>
          <a:p>
            <a:pPr>
              <a:lnSpc>
                <a:spcPts val="4863"/>
              </a:lnSpc>
            </a:pPr>
            <a:endParaRPr lang="en-US" sz="3078">
              <a:solidFill>
                <a:srgbClr val="000000"/>
              </a:solidFill>
              <a:latin typeface="Tahoma Bold"/>
            </a:endParaRPr>
          </a:p>
          <a:p>
            <a:pPr marL="664598" lvl="1" indent="-332299">
              <a:lnSpc>
                <a:spcPts val="4863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Tahoma Bold"/>
              </a:rPr>
              <a:t>É evidente que o desenho mecânico de uma determinada peça possibilita a todos que intervenham na sua construção, mesmo que em tempos e lugares diferentes, interpretar e produzir peças tecnicamente iguais.</a:t>
            </a:r>
          </a:p>
          <a:p>
            <a:pPr>
              <a:lnSpc>
                <a:spcPts val="4863"/>
              </a:lnSpc>
            </a:pPr>
            <a:endParaRPr lang="en-US" sz="3078">
              <a:solidFill>
                <a:srgbClr val="000000"/>
              </a:solidFill>
              <a:latin typeface="Tahoma Bold"/>
            </a:endParaRPr>
          </a:p>
          <a:p>
            <a:pPr marL="664598" lvl="1" indent="-332299">
              <a:lnSpc>
                <a:spcPts val="4863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Tahoma Bold"/>
              </a:rPr>
              <a:t>Isso, naturalmente, só é possível quando se têm estabelecidas, de forma fixa e imutável, todas as regras necessárias para que o desenho seja uma linguagem técnica própria e autêntica, e que possa cumprir a função de transmitir ao executor da peça as idéias do desenhista</a:t>
            </a:r>
          </a:p>
          <a:p>
            <a:pPr>
              <a:lnSpc>
                <a:spcPts val="4863"/>
              </a:lnSpc>
            </a:pPr>
            <a:endParaRPr lang="en-US" sz="3078">
              <a:solidFill>
                <a:srgbClr val="000000"/>
              </a:solidFill>
              <a:latin typeface="Tahoma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SIMBOLOGIA DE SOLDAGEM</a:t>
            </a:r>
          </a:p>
        </p:txBody>
      </p:sp>
      <p:sp>
        <p:nvSpPr>
          <p:cNvPr id="4" name="Freeform 4"/>
          <p:cNvSpPr/>
          <p:nvPr/>
        </p:nvSpPr>
        <p:spPr>
          <a:xfrm>
            <a:off x="2531683" y="1956205"/>
            <a:ext cx="12557630" cy="7910319"/>
          </a:xfrm>
          <a:custGeom>
            <a:avLst/>
            <a:gdLst/>
            <a:ahLst/>
            <a:cxnLst/>
            <a:rect l="l" t="t" r="r" b="b"/>
            <a:pathLst>
              <a:path w="12557630" h="7910319">
                <a:moveTo>
                  <a:pt x="0" y="0"/>
                </a:moveTo>
                <a:lnTo>
                  <a:pt x="12557631" y="0"/>
                </a:lnTo>
                <a:lnTo>
                  <a:pt x="12557631" y="7910319"/>
                </a:lnTo>
                <a:lnTo>
                  <a:pt x="0" y="7910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14" t="-23812" r="-11190" b="-3100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SIMBOLOGIA DE SOLDAGEM</a:t>
            </a:r>
          </a:p>
        </p:txBody>
      </p:sp>
      <p:sp>
        <p:nvSpPr>
          <p:cNvPr id="4" name="Freeform 4"/>
          <p:cNvSpPr/>
          <p:nvPr/>
        </p:nvSpPr>
        <p:spPr>
          <a:xfrm>
            <a:off x="4999315" y="1540903"/>
            <a:ext cx="8048497" cy="8658715"/>
          </a:xfrm>
          <a:custGeom>
            <a:avLst/>
            <a:gdLst/>
            <a:ahLst/>
            <a:cxnLst/>
            <a:rect l="l" t="t" r="r" b="b"/>
            <a:pathLst>
              <a:path w="8048497" h="8658715">
                <a:moveTo>
                  <a:pt x="0" y="0"/>
                </a:moveTo>
                <a:lnTo>
                  <a:pt x="8048497" y="0"/>
                </a:lnTo>
                <a:lnTo>
                  <a:pt x="8048497" y="8658715"/>
                </a:lnTo>
                <a:lnTo>
                  <a:pt x="0" y="8658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653" b="-18908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59209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SIMBOLOGIA DE SOLDAGEM</a:t>
            </a:r>
          </a:p>
        </p:txBody>
      </p:sp>
      <p:sp>
        <p:nvSpPr>
          <p:cNvPr id="4" name="Freeform 4"/>
          <p:cNvSpPr/>
          <p:nvPr/>
        </p:nvSpPr>
        <p:spPr>
          <a:xfrm>
            <a:off x="3761691" y="1540903"/>
            <a:ext cx="10044004" cy="8746097"/>
          </a:xfrm>
          <a:custGeom>
            <a:avLst/>
            <a:gdLst/>
            <a:ahLst/>
            <a:cxnLst/>
            <a:rect l="l" t="t" r="r" b="b"/>
            <a:pathLst>
              <a:path w="10044004" h="8746097">
                <a:moveTo>
                  <a:pt x="0" y="0"/>
                </a:moveTo>
                <a:lnTo>
                  <a:pt x="10044005" y="0"/>
                </a:lnTo>
                <a:lnTo>
                  <a:pt x="10044005" y="8746097"/>
                </a:lnTo>
                <a:lnTo>
                  <a:pt x="0" y="874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57" t="-12077" r="-9843" b="-570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830139" y="343164"/>
            <a:ext cx="1417815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SIMBOLOS BÁSICOS DE SOLDAGEM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89494" y="1655355"/>
            <a:ext cx="9858524" cy="3647933"/>
            <a:chOff x="0" y="0"/>
            <a:chExt cx="13144698" cy="4863911"/>
          </a:xfrm>
        </p:grpSpPr>
        <p:sp>
          <p:nvSpPr>
            <p:cNvPr id="5" name="Freeform 5"/>
            <p:cNvSpPr/>
            <p:nvPr/>
          </p:nvSpPr>
          <p:spPr>
            <a:xfrm>
              <a:off x="6142906" y="0"/>
              <a:ext cx="7001792" cy="2240574"/>
            </a:xfrm>
            <a:custGeom>
              <a:avLst/>
              <a:gdLst/>
              <a:ahLst/>
              <a:cxnLst/>
              <a:rect l="l" t="t" r="r" b="b"/>
              <a:pathLst>
                <a:path w="7001792" h="2240574">
                  <a:moveTo>
                    <a:pt x="0" y="0"/>
                  </a:moveTo>
                  <a:lnTo>
                    <a:pt x="7001792" y="0"/>
                  </a:lnTo>
                  <a:lnTo>
                    <a:pt x="7001792" y="2240574"/>
                  </a:lnTo>
                  <a:lnTo>
                    <a:pt x="0" y="224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77935" t="-816979" r="-219220" b="-82590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142906" cy="4863911"/>
            </a:xfrm>
            <a:custGeom>
              <a:avLst/>
              <a:gdLst/>
              <a:ahLst/>
              <a:cxnLst/>
              <a:rect l="l" t="t" r="r" b="b"/>
              <a:pathLst>
                <a:path w="6142906" h="4863911">
                  <a:moveTo>
                    <a:pt x="0" y="0"/>
                  </a:moveTo>
                  <a:lnTo>
                    <a:pt x="6142906" y="0"/>
                  </a:lnTo>
                  <a:lnTo>
                    <a:pt x="6142906" y="4863911"/>
                  </a:lnTo>
                  <a:lnTo>
                    <a:pt x="0" y="4863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26039" t="-376475" r="-368869" b="-32667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474881" y="6684946"/>
            <a:ext cx="8143875" cy="3454862"/>
          </a:xfrm>
          <a:custGeom>
            <a:avLst/>
            <a:gdLst/>
            <a:ahLst/>
            <a:cxnLst/>
            <a:rect l="l" t="t" r="r" b="b"/>
            <a:pathLst>
              <a:path w="8143875" h="3454862">
                <a:moveTo>
                  <a:pt x="0" y="0"/>
                </a:moveTo>
                <a:lnTo>
                  <a:pt x="8143875" y="0"/>
                </a:lnTo>
                <a:lnTo>
                  <a:pt x="8143875" y="3454863"/>
                </a:lnTo>
                <a:lnTo>
                  <a:pt x="0" y="3454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410" t="-291500" r="-255865" b="-47836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814681" y="16538225"/>
            <a:ext cx="1181100" cy="51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sz="2922" spc="-64">
                <a:solidFill>
                  <a:srgbClr val="FCFCFE"/>
                </a:solidFill>
                <a:latin typeface="Broshk"/>
              </a:rPr>
              <a:t>Hy iniciar</a:t>
            </a:r>
          </a:p>
        </p:txBody>
      </p:sp>
      <p:sp>
        <p:nvSpPr>
          <p:cNvPr id="9" name="TextBox 9"/>
          <p:cNvSpPr txBox="1"/>
          <p:nvPr/>
        </p:nvSpPr>
        <p:spPr>
          <a:xfrm rot="427500">
            <a:off x="2683277" y="16563270"/>
            <a:ext cx="352425" cy="50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</a:pPr>
            <a:r>
              <a:rPr lang="en-US" sz="2947" spc="-359">
                <a:solidFill>
                  <a:srgbClr val="E5EEFD"/>
                </a:solidFill>
                <a:latin typeface="Darker Grotesque"/>
              </a:rPr>
              <a:t>AP...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45715" y="16421213"/>
            <a:ext cx="714375" cy="77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1"/>
              </a:lnSpc>
            </a:pPr>
            <a:r>
              <a:rPr lang="en-US" sz="4465" spc="26">
                <a:solidFill>
                  <a:srgbClr val="E19318"/>
                </a:solidFill>
                <a:latin typeface="Knockout Flyweight"/>
              </a:rPr>
              <a:t>iir Ant..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5859" y="10579389"/>
            <a:ext cx="14182725" cy="81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2465" spc="342">
                <a:solidFill>
                  <a:srgbClr val="222222"/>
                </a:solidFill>
                <a:latin typeface="ITC Portago"/>
              </a:rPr>
              <a:t>Quando a linha de chamada é "quebrada" significa que a mesma aponta para um membro específico da</a:t>
            </a:r>
          </a:p>
          <a:p>
            <a:pPr algn="l">
              <a:lnSpc>
                <a:spcPts val="3655"/>
              </a:lnSpc>
            </a:pPr>
            <a:r>
              <a:rPr lang="en-US" sz="3495" spc="188">
                <a:solidFill>
                  <a:srgbClr val="222222"/>
                </a:solidFill>
                <a:latin typeface="Buffalo Gal"/>
              </a:rPr>
              <a:t>junta que deve ser chanfrado (figura 3.7).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9618" y="16571764"/>
            <a:ext cx="428625" cy="46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 spc="-280">
                <a:solidFill>
                  <a:srgbClr val="E9EEDB"/>
                </a:solidFill>
                <a:latin typeface="Darker Grotesque"/>
              </a:rPr>
              <a:t>Ses...</a:t>
            </a:r>
          </a:p>
        </p:txBody>
      </p:sp>
      <p:sp>
        <p:nvSpPr>
          <p:cNvPr id="13" name="TextBox 13"/>
          <p:cNvSpPr txBox="1"/>
          <p:nvPr/>
        </p:nvSpPr>
        <p:spPr>
          <a:xfrm rot="228844">
            <a:off x="6115967" y="16567339"/>
            <a:ext cx="447675" cy="48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 spc="-288">
                <a:solidFill>
                  <a:srgbClr val="E4EDBF"/>
                </a:solidFill>
                <a:latin typeface="Darker Grotesque"/>
              </a:rPr>
              <a:t>Ses..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6849" y="16608161"/>
            <a:ext cx="466725" cy="4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514" spc="-138">
                <a:solidFill>
                  <a:srgbClr val="FFFFDB"/>
                </a:solidFill>
                <a:latin typeface="Darker Grotesque"/>
              </a:rPr>
              <a:t>Ses..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18756" y="16591218"/>
            <a:ext cx="447675" cy="4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568" spc="-192">
                <a:solidFill>
                  <a:srgbClr val="EAEFDB"/>
                </a:solidFill>
                <a:latin typeface="Darker Grotesque"/>
              </a:rPr>
              <a:t>Ses..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1650" y="16591587"/>
            <a:ext cx="495300" cy="47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 spc="-65">
                <a:solidFill>
                  <a:srgbClr val="FCFCFE"/>
                </a:solidFill>
                <a:latin typeface="Carlsons Slab"/>
              </a:rPr>
              <a:t>03-...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15407" y="16508647"/>
            <a:ext cx="476250" cy="6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 spc="-196">
                <a:solidFill>
                  <a:srgbClr val="FCFCFE"/>
                </a:solidFill>
                <a:latin typeface="Aswatama"/>
              </a:rPr>
              <a:t>Micr..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48836" y="16389034"/>
            <a:ext cx="295275" cy="85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sz="4945" spc="-148">
                <a:solidFill>
                  <a:srgbClr val="FCFCFE"/>
                </a:solidFill>
                <a:latin typeface="Bernoru UltraCondensed"/>
              </a:rPr>
              <a:t>Sim..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08722" y="16487105"/>
            <a:ext cx="457200" cy="65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3848" spc="-111">
                <a:solidFill>
                  <a:srgbClr val="FCFCFE"/>
                </a:solidFill>
                <a:latin typeface="Aswatama"/>
              </a:rPr>
              <a:t>Sim..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50228" y="16386192"/>
            <a:ext cx="276225" cy="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4870" spc="-160">
                <a:solidFill>
                  <a:srgbClr val="FCFCFE"/>
                </a:solidFill>
                <a:latin typeface="Bernoru UltraCondensed"/>
              </a:rPr>
              <a:t>Sim..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11563" y="16545002"/>
            <a:ext cx="419100" cy="51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</a:pPr>
            <a:r>
              <a:rPr lang="en-US" sz="2965" spc="-148">
                <a:solidFill>
                  <a:srgbClr val="E2EBFA"/>
                </a:solidFill>
                <a:latin typeface="Aswatama"/>
              </a:rPr>
              <a:t>2-T...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856734" y="16685279"/>
            <a:ext cx="409575" cy="21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9"/>
              </a:lnSpc>
            </a:pPr>
            <a:r>
              <a:rPr lang="en-US" sz="1206">
                <a:solidFill>
                  <a:srgbClr val="FDF2F1"/>
                </a:solidFill>
                <a:latin typeface="Rokkitt Thin"/>
              </a:rPr>
              <a:t>V 13:13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6902" y="5279361"/>
            <a:ext cx="16619833" cy="124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A linha de referência deve estar na horizontal e a linha de chamada deve fazer um ângulo de 60° comesta, segundo a figura abaixo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437" y="2814943"/>
            <a:ext cx="18133125" cy="5515976"/>
            <a:chOff x="0" y="0"/>
            <a:chExt cx="24177500" cy="73546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59894" cy="4556600"/>
            </a:xfrm>
            <a:custGeom>
              <a:avLst/>
              <a:gdLst/>
              <a:ahLst/>
              <a:cxnLst/>
              <a:rect l="l" t="t" r="r" b="b"/>
              <a:pathLst>
                <a:path w="15459894" h="4556600">
                  <a:moveTo>
                    <a:pt x="0" y="0"/>
                  </a:moveTo>
                  <a:lnTo>
                    <a:pt x="15459894" y="0"/>
                  </a:lnTo>
                  <a:lnTo>
                    <a:pt x="15459894" y="4556600"/>
                  </a:lnTo>
                  <a:lnTo>
                    <a:pt x="0" y="4556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69867" y="4394445"/>
              <a:ext cx="20107633" cy="2960190"/>
            </a:xfrm>
            <a:custGeom>
              <a:avLst/>
              <a:gdLst/>
              <a:ahLst/>
              <a:cxnLst/>
              <a:rect l="l" t="t" r="r" b="b"/>
              <a:pathLst>
                <a:path w="20107633" h="2960190">
                  <a:moveTo>
                    <a:pt x="0" y="0"/>
                  </a:moveTo>
                  <a:lnTo>
                    <a:pt x="20107633" y="0"/>
                  </a:lnTo>
                  <a:lnTo>
                    <a:pt x="20107633" y="2960190"/>
                  </a:lnTo>
                  <a:lnTo>
                    <a:pt x="0" y="2960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940835" y="343164"/>
            <a:ext cx="1417815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SIMBOLOS BÁSICOS DE SOLDAGEM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814681" y="16538225"/>
            <a:ext cx="1181100" cy="51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sz="2922" spc="-64">
                <a:solidFill>
                  <a:srgbClr val="FCFCFE"/>
                </a:solidFill>
                <a:latin typeface="Broshk"/>
              </a:rPr>
              <a:t>Hy iniciar</a:t>
            </a:r>
          </a:p>
        </p:txBody>
      </p:sp>
      <p:sp>
        <p:nvSpPr>
          <p:cNvPr id="8" name="TextBox 8"/>
          <p:cNvSpPr txBox="1"/>
          <p:nvPr/>
        </p:nvSpPr>
        <p:spPr>
          <a:xfrm rot="427500">
            <a:off x="2683277" y="16563270"/>
            <a:ext cx="352425" cy="50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</a:pPr>
            <a:r>
              <a:rPr lang="en-US" sz="2947" spc="-359">
                <a:solidFill>
                  <a:srgbClr val="E5EEFD"/>
                </a:solidFill>
                <a:latin typeface="Darker Grotesque"/>
              </a:rPr>
              <a:t>AP...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5715" y="16421213"/>
            <a:ext cx="714375" cy="77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1"/>
              </a:lnSpc>
            </a:pPr>
            <a:r>
              <a:rPr lang="en-US" sz="4465" spc="26">
                <a:solidFill>
                  <a:srgbClr val="E19318"/>
                </a:solidFill>
                <a:latin typeface="Knockout Flyweight"/>
              </a:rPr>
              <a:t>iir Ant..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5859" y="10579389"/>
            <a:ext cx="14182725" cy="81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2465" spc="342">
                <a:solidFill>
                  <a:srgbClr val="222222"/>
                </a:solidFill>
                <a:latin typeface="ITC Portago"/>
              </a:rPr>
              <a:t>Quando a linha de chamada é "quebrada" significa que a mesma aponta para um membro específico da</a:t>
            </a:r>
          </a:p>
          <a:p>
            <a:pPr algn="l">
              <a:lnSpc>
                <a:spcPts val="3655"/>
              </a:lnSpc>
            </a:pPr>
            <a:r>
              <a:rPr lang="en-US" sz="3495" spc="188">
                <a:solidFill>
                  <a:srgbClr val="222222"/>
                </a:solidFill>
                <a:latin typeface="Buffalo Gal"/>
              </a:rPr>
              <a:t>junta que deve ser chanfrado (figura 3.7).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79618" y="16571764"/>
            <a:ext cx="428625" cy="46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 spc="-280">
                <a:solidFill>
                  <a:srgbClr val="E9EEDB"/>
                </a:solidFill>
                <a:latin typeface="Darker Grotesque"/>
              </a:rPr>
              <a:t>Ses...</a:t>
            </a:r>
          </a:p>
        </p:txBody>
      </p:sp>
      <p:sp>
        <p:nvSpPr>
          <p:cNvPr id="12" name="TextBox 12"/>
          <p:cNvSpPr txBox="1"/>
          <p:nvPr/>
        </p:nvSpPr>
        <p:spPr>
          <a:xfrm rot="228844">
            <a:off x="6115967" y="16567339"/>
            <a:ext cx="447675" cy="48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 spc="-288">
                <a:solidFill>
                  <a:srgbClr val="E4EDBF"/>
                </a:solidFill>
                <a:latin typeface="Darker Grotesque"/>
              </a:rPr>
              <a:t>Ses..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6849" y="16608161"/>
            <a:ext cx="466725" cy="4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514" spc="-138">
                <a:solidFill>
                  <a:srgbClr val="FFFFDB"/>
                </a:solidFill>
                <a:latin typeface="Darker Grotesque"/>
              </a:rPr>
              <a:t>Ses..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18756" y="16591218"/>
            <a:ext cx="447675" cy="4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568" spc="-192">
                <a:solidFill>
                  <a:srgbClr val="EAEFDB"/>
                </a:solidFill>
                <a:latin typeface="Darker Grotesque"/>
              </a:rPr>
              <a:t>Ses..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71650" y="16591587"/>
            <a:ext cx="495300" cy="47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 spc="-65">
                <a:solidFill>
                  <a:srgbClr val="FCFCFE"/>
                </a:solidFill>
                <a:latin typeface="Carlsons Slab"/>
              </a:rPr>
              <a:t>03-...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15407" y="16508647"/>
            <a:ext cx="476250" cy="6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 spc="-196">
                <a:solidFill>
                  <a:srgbClr val="FCFCFE"/>
                </a:solidFill>
                <a:latin typeface="Aswatama"/>
              </a:rPr>
              <a:t>Micr..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48836" y="16389034"/>
            <a:ext cx="295275" cy="85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sz="4945" spc="-148">
                <a:solidFill>
                  <a:srgbClr val="FCFCFE"/>
                </a:solidFill>
                <a:latin typeface="Bernoru UltraCondensed"/>
              </a:rPr>
              <a:t>Sim..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08722" y="16487105"/>
            <a:ext cx="457200" cy="65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3848" spc="-111">
                <a:solidFill>
                  <a:srgbClr val="FCFCFE"/>
                </a:solidFill>
                <a:latin typeface="Aswatama"/>
              </a:rPr>
              <a:t>Sim..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50228" y="16386192"/>
            <a:ext cx="276225" cy="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4870" spc="-160">
                <a:solidFill>
                  <a:srgbClr val="FCFCFE"/>
                </a:solidFill>
                <a:latin typeface="Bernoru UltraCondensed"/>
              </a:rPr>
              <a:t>Sim..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11563" y="16545002"/>
            <a:ext cx="419100" cy="51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</a:pPr>
            <a:r>
              <a:rPr lang="en-US" sz="2965" spc="-148">
                <a:solidFill>
                  <a:srgbClr val="E2EBFA"/>
                </a:solidFill>
                <a:latin typeface="Aswatama"/>
              </a:rPr>
              <a:t>2-T...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856734" y="16685279"/>
            <a:ext cx="409575" cy="21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9"/>
              </a:lnSpc>
            </a:pPr>
            <a:r>
              <a:rPr lang="en-US" sz="1206">
                <a:solidFill>
                  <a:srgbClr val="FDF2F1"/>
                </a:solidFill>
                <a:latin typeface="Rokkitt Thin"/>
              </a:rPr>
              <a:t>V 13:13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37941" y="1734398"/>
            <a:ext cx="3775041" cy="944216"/>
            <a:chOff x="0" y="0"/>
            <a:chExt cx="5033388" cy="12589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033388" cy="1258955"/>
              <a:chOff x="0" y="0"/>
              <a:chExt cx="768169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68169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768169" h="192135">
                    <a:moveTo>
                      <a:pt x="96068" y="0"/>
                    </a:moveTo>
                    <a:lnTo>
                      <a:pt x="672102" y="0"/>
                    </a:lnTo>
                    <a:cubicBezTo>
                      <a:pt x="697580" y="0"/>
                      <a:pt x="722015" y="10121"/>
                      <a:pt x="740032" y="28138"/>
                    </a:cubicBezTo>
                    <a:cubicBezTo>
                      <a:pt x="758048" y="46154"/>
                      <a:pt x="768169" y="70589"/>
                      <a:pt x="768169" y="96068"/>
                    </a:cubicBezTo>
                    <a:lnTo>
                      <a:pt x="768169" y="96068"/>
                    </a:lnTo>
                    <a:cubicBezTo>
                      <a:pt x="768169" y="149124"/>
                      <a:pt x="725158" y="192135"/>
                      <a:pt x="672102" y="192135"/>
                    </a:cubicBezTo>
                    <a:lnTo>
                      <a:pt x="96068" y="192135"/>
                    </a:lnTo>
                    <a:cubicBezTo>
                      <a:pt x="43011" y="192135"/>
                      <a:pt x="0" y="149124"/>
                      <a:pt x="0" y="96068"/>
                    </a:cubicBezTo>
                    <a:lnTo>
                      <a:pt x="0" y="96068"/>
                    </a:lnTo>
                    <a:cubicBezTo>
                      <a:pt x="0" y="43011"/>
                      <a:pt x="43011" y="0"/>
                      <a:pt x="96068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75361" tIns="75361" rIns="75361" bIns="7536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56463" y="284730"/>
              <a:ext cx="4629497" cy="74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1"/>
                </a:lnSpc>
              </a:pPr>
              <a:r>
                <a:rPr lang="en-US" sz="3991">
                  <a:solidFill>
                    <a:srgbClr val="FFFFFF"/>
                  </a:solidFill>
                  <a:latin typeface="Titillium Web Semi-Bold"/>
                </a:rPr>
                <a:t>ZONA FUNDIDA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4329" y="339478"/>
            <a:ext cx="1190719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REGIÕES DE UMA JUNTA SOLDADA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329" y="2726239"/>
            <a:ext cx="17815147" cy="169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199">
                <a:solidFill>
                  <a:srgbClr val="000000"/>
                </a:solidFill>
                <a:latin typeface="Titillium Web Bold"/>
              </a:rPr>
              <a:t>É a região na qual a temperatura de processamento é suficiente para fundir os materiais envolvidos, ou seja, parte de metal de base juntamente com parte do metal de adição passam para a forma líquida formando a denominada poça de fusão.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6241" y="4507795"/>
            <a:ext cx="17753235" cy="169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199">
                <a:solidFill>
                  <a:srgbClr val="000000"/>
                </a:solidFill>
                <a:latin typeface="Titillium Web Bold"/>
              </a:rPr>
              <a:t>Nesta região, diversos fenômenos ligados a metalurgia física manifestam-se simultaneamente, dando origem a uma série de transformações, não só de origem metalúrgica, como também química e física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7906" y="6255442"/>
            <a:ext cx="17646079" cy="169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199">
                <a:solidFill>
                  <a:srgbClr val="000000"/>
                </a:solidFill>
                <a:latin typeface="Titillium Web Bold"/>
              </a:rPr>
              <a:t>A forma como ocorre a solidificação da zona fundida após o resfriamento da região tem grande influência na qualidade final da junta soldada com  influência direta na susceptibilidade a defeitos, assim como no comportamento mecânico da junta soldada.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329" y="8089195"/>
            <a:ext cx="17622267" cy="169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199">
                <a:solidFill>
                  <a:srgbClr val="000000"/>
                </a:solidFill>
                <a:latin typeface="Titillium Web Bold"/>
              </a:rPr>
              <a:t>A massa metálica resultante na zona fundida é denominada de metal de solda. É constituída de parte de metal de base e parte de metal de adição. A relação entre as quantidades presentes destes elementos no metal de solda é definida pela grandeza denominada de </a:t>
            </a:r>
            <a:r>
              <a:rPr lang="en-US" sz="3199">
                <a:solidFill>
                  <a:srgbClr val="000000"/>
                </a:solidFill>
                <a:latin typeface="Titillium Web Bold Italics"/>
              </a:rPr>
              <a:t>diluição</a:t>
            </a:r>
            <a:r>
              <a:rPr lang="en-US" sz="3199">
                <a:solidFill>
                  <a:srgbClr val="000000"/>
                </a:solidFill>
                <a:latin typeface="Titillium Web Bold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1923" y="1638914"/>
            <a:ext cx="16307377" cy="8406725"/>
          </a:xfrm>
          <a:custGeom>
            <a:avLst/>
            <a:gdLst/>
            <a:ahLst/>
            <a:cxnLst/>
            <a:rect l="l" t="t" r="r" b="b"/>
            <a:pathLst>
              <a:path w="16307377" h="8406725">
                <a:moveTo>
                  <a:pt x="0" y="0"/>
                </a:moveTo>
                <a:lnTo>
                  <a:pt x="16307377" y="0"/>
                </a:lnTo>
                <a:lnTo>
                  <a:pt x="16307377" y="8406725"/>
                </a:lnTo>
                <a:lnTo>
                  <a:pt x="0" y="8406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99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940835" y="343164"/>
            <a:ext cx="1417815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SIMBOLOS BÁSICOS DE SOLDAGEM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814681" y="16538225"/>
            <a:ext cx="1181100" cy="51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sz="2922" spc="-64">
                <a:solidFill>
                  <a:srgbClr val="FCFCFE"/>
                </a:solidFill>
                <a:latin typeface="Broshk"/>
              </a:rPr>
              <a:t>Hy iniciar</a:t>
            </a:r>
          </a:p>
        </p:txBody>
      </p:sp>
      <p:sp>
        <p:nvSpPr>
          <p:cNvPr id="6" name="TextBox 6"/>
          <p:cNvSpPr txBox="1"/>
          <p:nvPr/>
        </p:nvSpPr>
        <p:spPr>
          <a:xfrm rot="427500">
            <a:off x="2683277" y="16563270"/>
            <a:ext cx="352425" cy="50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</a:pPr>
            <a:r>
              <a:rPr lang="en-US" sz="2947" spc="-359">
                <a:solidFill>
                  <a:srgbClr val="E5EEFD"/>
                </a:solidFill>
                <a:latin typeface="Darker Grotesque"/>
              </a:rPr>
              <a:t>AP...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45715" y="16421213"/>
            <a:ext cx="714375" cy="77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1"/>
              </a:lnSpc>
            </a:pPr>
            <a:r>
              <a:rPr lang="en-US" sz="4465" spc="26">
                <a:solidFill>
                  <a:srgbClr val="E19318"/>
                </a:solidFill>
                <a:latin typeface="Knockout Flyweight"/>
              </a:rPr>
              <a:t>iir Ant..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5859" y="10579389"/>
            <a:ext cx="14182725" cy="81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8"/>
              </a:lnSpc>
            </a:pPr>
            <a:r>
              <a:rPr lang="en-US" sz="2465" spc="342">
                <a:solidFill>
                  <a:srgbClr val="222222"/>
                </a:solidFill>
                <a:latin typeface="ITC Portago"/>
              </a:rPr>
              <a:t>Quando a linha de chamada é "quebrada" significa que a mesma aponta para um membro específico da</a:t>
            </a:r>
          </a:p>
          <a:p>
            <a:pPr algn="l">
              <a:lnSpc>
                <a:spcPts val="3655"/>
              </a:lnSpc>
            </a:pPr>
            <a:r>
              <a:rPr lang="en-US" sz="3495" spc="188">
                <a:solidFill>
                  <a:srgbClr val="222222"/>
                </a:solidFill>
                <a:latin typeface="Buffalo Gal"/>
              </a:rPr>
              <a:t>junta que deve ser chanfrado (figura 3.7).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9618" y="16571764"/>
            <a:ext cx="428625" cy="46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 spc="-280">
                <a:solidFill>
                  <a:srgbClr val="E9EEDB"/>
                </a:solidFill>
                <a:latin typeface="Darker Grotesque"/>
              </a:rPr>
              <a:t>Ses...</a:t>
            </a:r>
          </a:p>
        </p:txBody>
      </p:sp>
      <p:sp>
        <p:nvSpPr>
          <p:cNvPr id="10" name="TextBox 10"/>
          <p:cNvSpPr txBox="1"/>
          <p:nvPr/>
        </p:nvSpPr>
        <p:spPr>
          <a:xfrm rot="228844">
            <a:off x="6115967" y="16567339"/>
            <a:ext cx="447675" cy="48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 spc="-288">
                <a:solidFill>
                  <a:srgbClr val="E4EDBF"/>
                </a:solidFill>
                <a:latin typeface="Darker Grotesque"/>
              </a:rPr>
              <a:t>Ses..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66849" y="16608161"/>
            <a:ext cx="466725" cy="42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514" spc="-138">
                <a:solidFill>
                  <a:srgbClr val="FFFFDB"/>
                </a:solidFill>
                <a:latin typeface="Darker Grotesque"/>
              </a:rPr>
              <a:t>Ses..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8756" y="16591218"/>
            <a:ext cx="447675" cy="4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568" spc="-192">
                <a:solidFill>
                  <a:srgbClr val="EAEFDB"/>
                </a:solidFill>
                <a:latin typeface="Darker Grotesque"/>
              </a:rPr>
              <a:t>Ses..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1650" y="16591587"/>
            <a:ext cx="495300" cy="47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 spc="-65">
                <a:solidFill>
                  <a:srgbClr val="FCFCFE"/>
                </a:solidFill>
                <a:latin typeface="Carlsons Slab"/>
              </a:rPr>
              <a:t>03-...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15407" y="16508647"/>
            <a:ext cx="476250" cy="6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 spc="-196">
                <a:solidFill>
                  <a:srgbClr val="FCFCFE"/>
                </a:solidFill>
                <a:latin typeface="Aswatama"/>
              </a:rPr>
              <a:t>Micr..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48836" y="16389034"/>
            <a:ext cx="295275" cy="85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sz="4945" spc="-148">
                <a:solidFill>
                  <a:srgbClr val="FCFCFE"/>
                </a:solidFill>
                <a:latin typeface="Bernoru UltraCondensed"/>
              </a:rPr>
              <a:t>Sim..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8722" y="16487105"/>
            <a:ext cx="457200" cy="65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3848" spc="-111">
                <a:solidFill>
                  <a:srgbClr val="FCFCFE"/>
                </a:solidFill>
                <a:latin typeface="Aswatama"/>
              </a:rPr>
              <a:t>Sim..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50228" y="16386192"/>
            <a:ext cx="276225" cy="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8"/>
              </a:lnSpc>
            </a:pPr>
            <a:r>
              <a:rPr lang="en-US" sz="4870" spc="-160">
                <a:solidFill>
                  <a:srgbClr val="FCFCFE"/>
                </a:solidFill>
                <a:latin typeface="Bernoru UltraCondensed"/>
              </a:rPr>
              <a:t>Sim..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11563" y="16545002"/>
            <a:ext cx="419100" cy="51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</a:pPr>
            <a:r>
              <a:rPr lang="en-US" sz="2965" spc="-148">
                <a:solidFill>
                  <a:srgbClr val="E2EBFA"/>
                </a:solidFill>
                <a:latin typeface="Aswatama"/>
              </a:rPr>
              <a:t>2-T...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56734" y="16685279"/>
            <a:ext cx="409575" cy="21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9"/>
              </a:lnSpc>
            </a:pPr>
            <a:r>
              <a:rPr lang="en-US" sz="1206">
                <a:solidFill>
                  <a:srgbClr val="FDF2F1"/>
                </a:solidFill>
                <a:latin typeface="Rokkitt Thin"/>
              </a:rPr>
              <a:t>V 13:13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43293" y="1821624"/>
            <a:ext cx="11572875" cy="2143125"/>
          </a:xfrm>
          <a:custGeom>
            <a:avLst/>
            <a:gdLst/>
            <a:ahLst/>
            <a:cxnLst/>
            <a:rect l="l" t="t" r="r" b="b"/>
            <a:pathLst>
              <a:path w="11572875" h="2143125">
                <a:moveTo>
                  <a:pt x="0" y="0"/>
                </a:moveTo>
                <a:lnTo>
                  <a:pt x="11572875" y="0"/>
                </a:lnTo>
                <a:lnTo>
                  <a:pt x="11572875" y="2143125"/>
                </a:lnTo>
                <a:lnTo>
                  <a:pt x="0" y="2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571" t="-168856" r="-89792" b="-69175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43294" y="3964749"/>
            <a:ext cx="11572875" cy="703553"/>
          </a:xfrm>
          <a:custGeom>
            <a:avLst/>
            <a:gdLst/>
            <a:ahLst/>
            <a:cxnLst/>
            <a:rect l="l" t="t" r="r" b="b"/>
            <a:pathLst>
              <a:path w="11572875" h="703553">
                <a:moveTo>
                  <a:pt x="0" y="0"/>
                </a:moveTo>
                <a:lnTo>
                  <a:pt x="11572874" y="0"/>
                </a:lnTo>
                <a:lnTo>
                  <a:pt x="11572874" y="703553"/>
                </a:lnTo>
                <a:lnTo>
                  <a:pt x="0" y="703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579" t="-803924" r="-89838" b="-2022950"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78277" y="4944527"/>
          <a:ext cx="8365723" cy="4898347"/>
        </p:xfrm>
        <a:graphic>
          <a:graphicData uri="http://schemas.openxmlformats.org/drawingml/2006/table">
            <a:tbl>
              <a:tblPr/>
              <a:tblGrid>
                <a:gridCol w="8365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6682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Montserrat Bold"/>
                        </a:rPr>
                        <a:t>TIPOS DE SOLDA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E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665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40448" y="343164"/>
            <a:ext cx="1241712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SIMBOLOS BÁSICOS DA SOLDAGEM 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144000" y="4944527"/>
          <a:ext cx="8406016" cy="4898347"/>
        </p:xfrm>
        <a:graphic>
          <a:graphicData uri="http://schemas.openxmlformats.org/drawingml/2006/table">
            <a:tbl>
              <a:tblPr/>
              <a:tblGrid>
                <a:gridCol w="8406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9351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Montserrat Bold"/>
                        </a:rPr>
                        <a:t>TIPOS DE CONTORNO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E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8996">
                <a:tc>
                  <a:txBody>
                    <a:bodyPr/>
                    <a:lstStyle/>
                    <a:p>
                      <a:pPr algn="ctr">
                        <a:lnSpc>
                          <a:spcPts val="2581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054960" y="6726666"/>
            <a:ext cx="249781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8"/>
              </a:lnSpc>
            </a:pPr>
            <a:r>
              <a:rPr lang="en-US" sz="3390">
                <a:solidFill>
                  <a:srgbClr val="000000"/>
                </a:solidFill>
                <a:latin typeface="Times New Roman Bold"/>
              </a:rPr>
              <a:t>CORDÃO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1387" y="7711434"/>
            <a:ext cx="3704959" cy="57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8"/>
              </a:lnSpc>
            </a:pPr>
            <a:r>
              <a:rPr lang="en-US" sz="2857">
                <a:solidFill>
                  <a:srgbClr val="000000"/>
                </a:solidFill>
                <a:latin typeface="Times New Roman Bold"/>
              </a:rPr>
              <a:t>(junta de topo)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1363" y="6730712"/>
            <a:ext cx="2810953" cy="576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393">
                <a:solidFill>
                  <a:srgbClr val="000000"/>
                </a:solidFill>
                <a:latin typeface="Times New Roman Bold"/>
              </a:rPr>
              <a:t>FILETE</a:t>
            </a:r>
          </a:p>
        </p:txBody>
      </p:sp>
      <p:sp>
        <p:nvSpPr>
          <p:cNvPr id="11" name="Freeform 11"/>
          <p:cNvSpPr/>
          <p:nvPr/>
        </p:nvSpPr>
        <p:spPr>
          <a:xfrm>
            <a:off x="2671133" y="8560970"/>
            <a:ext cx="1265468" cy="1018738"/>
          </a:xfrm>
          <a:custGeom>
            <a:avLst/>
            <a:gdLst/>
            <a:ahLst/>
            <a:cxnLst/>
            <a:rect l="l" t="t" r="r" b="b"/>
            <a:pathLst>
              <a:path w="1265468" h="1018738">
                <a:moveTo>
                  <a:pt x="0" y="0"/>
                </a:moveTo>
                <a:lnTo>
                  <a:pt x="1265467" y="0"/>
                </a:lnTo>
                <a:lnTo>
                  <a:pt x="1265467" y="1018738"/>
                </a:lnTo>
                <a:lnTo>
                  <a:pt x="0" y="101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6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97041" y="8610741"/>
            <a:ext cx="1265468" cy="1018738"/>
          </a:xfrm>
          <a:custGeom>
            <a:avLst/>
            <a:gdLst/>
            <a:ahLst/>
            <a:cxnLst/>
            <a:rect l="l" t="t" r="r" b="b"/>
            <a:pathLst>
              <a:path w="1265468" h="1018738">
                <a:moveTo>
                  <a:pt x="0" y="0"/>
                </a:moveTo>
                <a:lnTo>
                  <a:pt x="1265468" y="0"/>
                </a:lnTo>
                <a:lnTo>
                  <a:pt x="1265468" y="1018738"/>
                </a:lnTo>
                <a:lnTo>
                  <a:pt x="0" y="101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06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34360" y="7711434"/>
            <a:ext cx="3704959" cy="57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8"/>
              </a:lnSpc>
            </a:pPr>
            <a:r>
              <a:rPr lang="en-US" sz="2857">
                <a:solidFill>
                  <a:srgbClr val="000000"/>
                </a:solidFill>
                <a:latin typeface="Times New Roman Bold"/>
              </a:rPr>
              <a:t>(junta em ângulo)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47205" y="7586434"/>
            <a:ext cx="1412326" cy="58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342">
                <a:solidFill>
                  <a:srgbClr val="000000"/>
                </a:solidFill>
                <a:latin typeface="Times New Roman Bold"/>
              </a:rPr>
              <a:t>côncavo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64406" y="7592204"/>
            <a:ext cx="2191139" cy="57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342">
                <a:solidFill>
                  <a:srgbClr val="000000"/>
                </a:solidFill>
                <a:latin typeface="Times New Roman Bold"/>
              </a:rPr>
              <a:t>plano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034064" y="8440065"/>
            <a:ext cx="1412326" cy="1136963"/>
          </a:xfrm>
          <a:custGeom>
            <a:avLst/>
            <a:gdLst/>
            <a:ahLst/>
            <a:cxnLst/>
            <a:rect l="l" t="t" r="r" b="b"/>
            <a:pathLst>
              <a:path w="1412326" h="1136963">
                <a:moveTo>
                  <a:pt x="0" y="0"/>
                </a:moveTo>
                <a:lnTo>
                  <a:pt x="1412326" y="0"/>
                </a:lnTo>
                <a:lnTo>
                  <a:pt x="1412326" y="1136964"/>
                </a:lnTo>
                <a:lnTo>
                  <a:pt x="0" y="1136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06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892014" y="8440065"/>
            <a:ext cx="1412326" cy="1136963"/>
          </a:xfrm>
          <a:custGeom>
            <a:avLst/>
            <a:gdLst/>
            <a:ahLst/>
            <a:cxnLst/>
            <a:rect l="l" t="t" r="r" b="b"/>
            <a:pathLst>
              <a:path w="1412326" h="1136963">
                <a:moveTo>
                  <a:pt x="0" y="0"/>
                </a:moveTo>
                <a:lnTo>
                  <a:pt x="1412326" y="0"/>
                </a:lnTo>
                <a:lnTo>
                  <a:pt x="1412326" y="1136964"/>
                </a:lnTo>
                <a:lnTo>
                  <a:pt x="0" y="1136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9068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488195" y="8440065"/>
            <a:ext cx="1415654" cy="1139642"/>
          </a:xfrm>
          <a:custGeom>
            <a:avLst/>
            <a:gdLst/>
            <a:ahLst/>
            <a:cxnLst/>
            <a:rect l="l" t="t" r="r" b="b"/>
            <a:pathLst>
              <a:path w="1415654" h="1139642">
                <a:moveTo>
                  <a:pt x="0" y="0"/>
                </a:moveTo>
                <a:lnTo>
                  <a:pt x="1415654" y="0"/>
                </a:lnTo>
                <a:lnTo>
                  <a:pt x="1415654" y="1139643"/>
                </a:lnTo>
                <a:lnTo>
                  <a:pt x="0" y="11396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9068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488195" y="7592204"/>
            <a:ext cx="1435574" cy="58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342">
                <a:solidFill>
                  <a:srgbClr val="000000"/>
                </a:solidFill>
                <a:latin typeface="Times New Roman Bold"/>
              </a:rPr>
              <a:t>cônvexo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750" y="6816722"/>
            <a:ext cx="2810953" cy="576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393">
                <a:solidFill>
                  <a:srgbClr val="000000"/>
                </a:solidFill>
                <a:latin typeface="Times New Roman Bold"/>
              </a:rPr>
              <a:t>FILETE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739063" y="6787841"/>
            <a:ext cx="2810953" cy="576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393">
                <a:solidFill>
                  <a:srgbClr val="000000"/>
                </a:solidFill>
                <a:latin typeface="Times New Roman Bold"/>
              </a:rPr>
              <a:t>FILETE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52828" y="6816722"/>
            <a:ext cx="2810953" cy="576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393">
                <a:solidFill>
                  <a:srgbClr val="000000"/>
                </a:solidFill>
                <a:latin typeface="Times New Roman Bold"/>
              </a:rPr>
              <a:t>FILETE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094" y="343164"/>
            <a:ext cx="1241712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SIMBOLOS BÁSICOS DA SOLDAGEM </a:t>
            </a:r>
          </a:p>
        </p:txBody>
      </p:sp>
      <p:sp>
        <p:nvSpPr>
          <p:cNvPr id="4" name="Freeform 4"/>
          <p:cNvSpPr/>
          <p:nvPr/>
        </p:nvSpPr>
        <p:spPr>
          <a:xfrm>
            <a:off x="2286000" y="1540903"/>
            <a:ext cx="14629322" cy="8746097"/>
          </a:xfrm>
          <a:custGeom>
            <a:avLst/>
            <a:gdLst/>
            <a:ahLst/>
            <a:cxnLst/>
            <a:rect l="l" t="t" r="r" b="b"/>
            <a:pathLst>
              <a:path w="14629322" h="8746097">
                <a:moveTo>
                  <a:pt x="0" y="0"/>
                </a:moveTo>
                <a:lnTo>
                  <a:pt x="14629322" y="0"/>
                </a:lnTo>
                <a:lnTo>
                  <a:pt x="14629322" y="8746097"/>
                </a:lnTo>
                <a:lnTo>
                  <a:pt x="0" y="874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6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45541" y="419129"/>
            <a:ext cx="17604841" cy="70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584">
                <a:solidFill>
                  <a:srgbClr val="FFFFFF"/>
                </a:solidFill>
                <a:latin typeface="Tahoma Bold"/>
              </a:rPr>
              <a:t>POSICIONAMENTO X REPRESENTAÇÃO DOS SÍMBOLOS </a:t>
            </a:r>
          </a:p>
        </p:txBody>
      </p:sp>
      <p:sp>
        <p:nvSpPr>
          <p:cNvPr id="4" name="Freeform 4"/>
          <p:cNvSpPr/>
          <p:nvPr/>
        </p:nvSpPr>
        <p:spPr>
          <a:xfrm>
            <a:off x="3181343" y="2612466"/>
            <a:ext cx="2893218" cy="1178718"/>
          </a:xfrm>
          <a:custGeom>
            <a:avLst/>
            <a:gdLst/>
            <a:ahLst/>
            <a:cxnLst/>
            <a:rect l="l" t="t" r="r" b="b"/>
            <a:pathLst>
              <a:path w="2893218" h="1178718">
                <a:moveTo>
                  <a:pt x="0" y="0"/>
                </a:moveTo>
                <a:lnTo>
                  <a:pt x="2893218" y="0"/>
                </a:lnTo>
                <a:lnTo>
                  <a:pt x="2893218" y="1178718"/>
                </a:lnTo>
                <a:lnTo>
                  <a:pt x="0" y="1178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781" r="-295607" b="-16884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31202" y="8398951"/>
            <a:ext cx="3857625" cy="1178718"/>
          </a:xfrm>
          <a:custGeom>
            <a:avLst/>
            <a:gdLst/>
            <a:ahLst/>
            <a:cxnLst/>
            <a:rect l="l" t="t" r="r" b="b"/>
            <a:pathLst>
              <a:path w="3857625" h="1178718">
                <a:moveTo>
                  <a:pt x="0" y="0"/>
                </a:moveTo>
                <a:lnTo>
                  <a:pt x="3857625" y="0"/>
                </a:lnTo>
                <a:lnTo>
                  <a:pt x="3857625" y="1178718"/>
                </a:lnTo>
                <a:lnTo>
                  <a:pt x="0" y="1178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137" r="-28" b="-1820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74186" y="5720026"/>
            <a:ext cx="3057525" cy="857250"/>
          </a:xfrm>
          <a:custGeom>
            <a:avLst/>
            <a:gdLst/>
            <a:ahLst/>
            <a:cxnLst/>
            <a:rect l="l" t="t" r="r" b="b"/>
            <a:pathLst>
              <a:path w="3057525" h="857250">
                <a:moveTo>
                  <a:pt x="0" y="0"/>
                </a:moveTo>
                <a:lnTo>
                  <a:pt x="3057525" y="0"/>
                </a:lnTo>
                <a:lnTo>
                  <a:pt x="3057525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249" r="-12" b="-18750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75123" y="1540903"/>
            <a:ext cx="4764882" cy="2464593"/>
          </a:xfrm>
          <a:custGeom>
            <a:avLst/>
            <a:gdLst/>
            <a:ahLst/>
            <a:cxnLst/>
            <a:rect l="l" t="t" r="r" b="b"/>
            <a:pathLst>
              <a:path w="4764882" h="2464593">
                <a:moveTo>
                  <a:pt x="0" y="0"/>
                </a:moveTo>
                <a:lnTo>
                  <a:pt x="4764882" y="0"/>
                </a:lnTo>
                <a:lnTo>
                  <a:pt x="4764882" y="2464593"/>
                </a:lnTo>
                <a:lnTo>
                  <a:pt x="0" y="2464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87" r="-14041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603199" y="2069540"/>
            <a:ext cx="3550443" cy="1728788"/>
            <a:chOff x="0" y="0"/>
            <a:chExt cx="3366346" cy="1639147"/>
          </a:xfrm>
        </p:grpSpPr>
        <p:sp>
          <p:nvSpPr>
            <p:cNvPr id="9" name="Freeform 9"/>
            <p:cNvSpPr/>
            <p:nvPr/>
          </p:nvSpPr>
          <p:spPr>
            <a:xfrm>
              <a:off x="6731" y="6731"/>
              <a:ext cx="3352800" cy="1625600"/>
            </a:xfrm>
            <a:custGeom>
              <a:avLst/>
              <a:gdLst/>
              <a:ahLst/>
              <a:cxnLst/>
              <a:rect l="l" t="t" r="r" b="b"/>
              <a:pathLst>
                <a:path w="3352800" h="1625600">
                  <a:moveTo>
                    <a:pt x="0" y="406400"/>
                  </a:moveTo>
                  <a:lnTo>
                    <a:pt x="2536571" y="406400"/>
                  </a:lnTo>
                  <a:lnTo>
                    <a:pt x="2536571" y="0"/>
                  </a:lnTo>
                  <a:lnTo>
                    <a:pt x="3352800" y="812800"/>
                  </a:lnTo>
                  <a:lnTo>
                    <a:pt x="2536571" y="1625600"/>
                  </a:lnTo>
                  <a:lnTo>
                    <a:pt x="2536571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BE0E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-508"/>
              <a:ext cx="3366389" cy="1640205"/>
            </a:xfrm>
            <a:custGeom>
              <a:avLst/>
              <a:gdLst/>
              <a:ahLst/>
              <a:cxnLst/>
              <a:rect l="l" t="t" r="r" b="b"/>
              <a:pathLst>
                <a:path w="3366389" h="1640205">
                  <a:moveTo>
                    <a:pt x="6731" y="406908"/>
                  </a:moveTo>
                  <a:lnTo>
                    <a:pt x="2543302" y="406908"/>
                  </a:lnTo>
                  <a:lnTo>
                    <a:pt x="2543302" y="413639"/>
                  </a:lnTo>
                  <a:lnTo>
                    <a:pt x="2536571" y="413639"/>
                  </a:lnTo>
                  <a:lnTo>
                    <a:pt x="2536571" y="7239"/>
                  </a:lnTo>
                  <a:cubicBezTo>
                    <a:pt x="2536571" y="4445"/>
                    <a:pt x="2538222" y="2032"/>
                    <a:pt x="2540762" y="1016"/>
                  </a:cubicBezTo>
                  <a:cubicBezTo>
                    <a:pt x="2543302" y="0"/>
                    <a:pt x="2546223" y="508"/>
                    <a:pt x="2548128" y="2413"/>
                  </a:cubicBezTo>
                  <a:lnTo>
                    <a:pt x="3364357" y="815213"/>
                  </a:lnTo>
                  <a:cubicBezTo>
                    <a:pt x="3365627" y="816483"/>
                    <a:pt x="3366389" y="818261"/>
                    <a:pt x="3366389" y="820039"/>
                  </a:cubicBezTo>
                  <a:cubicBezTo>
                    <a:pt x="3366389" y="821817"/>
                    <a:pt x="3365627" y="823595"/>
                    <a:pt x="3364357" y="824865"/>
                  </a:cubicBezTo>
                  <a:lnTo>
                    <a:pt x="2548128" y="1637665"/>
                  </a:lnTo>
                  <a:cubicBezTo>
                    <a:pt x="2546223" y="1639570"/>
                    <a:pt x="2543302" y="1640205"/>
                    <a:pt x="2540762" y="1639062"/>
                  </a:cubicBezTo>
                  <a:cubicBezTo>
                    <a:pt x="2538222" y="1637919"/>
                    <a:pt x="2536571" y="1635506"/>
                    <a:pt x="2536571" y="1632839"/>
                  </a:cubicBezTo>
                  <a:lnTo>
                    <a:pt x="2536571" y="1226439"/>
                  </a:lnTo>
                  <a:lnTo>
                    <a:pt x="2543302" y="1226439"/>
                  </a:lnTo>
                  <a:lnTo>
                    <a:pt x="2543302" y="1233170"/>
                  </a:lnTo>
                  <a:lnTo>
                    <a:pt x="6731" y="1233170"/>
                  </a:lnTo>
                  <a:cubicBezTo>
                    <a:pt x="3048" y="1233170"/>
                    <a:pt x="0" y="1230122"/>
                    <a:pt x="0" y="1226439"/>
                  </a:cubicBezTo>
                  <a:lnTo>
                    <a:pt x="0" y="413639"/>
                  </a:lnTo>
                  <a:cubicBezTo>
                    <a:pt x="0" y="409956"/>
                    <a:pt x="3048" y="406908"/>
                    <a:pt x="6731" y="406908"/>
                  </a:cubicBezTo>
                  <a:moveTo>
                    <a:pt x="6731" y="420497"/>
                  </a:moveTo>
                  <a:lnTo>
                    <a:pt x="6731" y="413766"/>
                  </a:lnTo>
                  <a:lnTo>
                    <a:pt x="13462" y="413766"/>
                  </a:lnTo>
                  <a:lnTo>
                    <a:pt x="13462" y="1226566"/>
                  </a:lnTo>
                  <a:lnTo>
                    <a:pt x="6731" y="1226566"/>
                  </a:lnTo>
                  <a:lnTo>
                    <a:pt x="6731" y="1219708"/>
                  </a:lnTo>
                  <a:lnTo>
                    <a:pt x="2543302" y="1219708"/>
                  </a:lnTo>
                  <a:cubicBezTo>
                    <a:pt x="2546985" y="1219708"/>
                    <a:pt x="2550033" y="1222756"/>
                    <a:pt x="2550033" y="1226439"/>
                  </a:cubicBezTo>
                  <a:lnTo>
                    <a:pt x="2550033" y="1632839"/>
                  </a:lnTo>
                  <a:lnTo>
                    <a:pt x="2543302" y="1632839"/>
                  </a:lnTo>
                  <a:lnTo>
                    <a:pt x="2538476" y="1628013"/>
                  </a:lnTo>
                  <a:lnTo>
                    <a:pt x="3354705" y="815213"/>
                  </a:lnTo>
                  <a:lnTo>
                    <a:pt x="3359531" y="820039"/>
                  </a:lnTo>
                  <a:lnTo>
                    <a:pt x="3354705" y="824865"/>
                  </a:lnTo>
                  <a:lnTo>
                    <a:pt x="2538476" y="12065"/>
                  </a:lnTo>
                  <a:lnTo>
                    <a:pt x="2543302" y="7239"/>
                  </a:lnTo>
                  <a:lnTo>
                    <a:pt x="2550033" y="7239"/>
                  </a:lnTo>
                  <a:lnTo>
                    <a:pt x="2550033" y="413639"/>
                  </a:lnTo>
                  <a:cubicBezTo>
                    <a:pt x="2550033" y="417322"/>
                    <a:pt x="2546985" y="420370"/>
                    <a:pt x="2543302" y="420370"/>
                  </a:cubicBezTo>
                  <a:lnTo>
                    <a:pt x="6731" y="4203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253655" y="4419877"/>
            <a:ext cx="5250655" cy="3121818"/>
          </a:xfrm>
          <a:custGeom>
            <a:avLst/>
            <a:gdLst/>
            <a:ahLst/>
            <a:cxnLst/>
            <a:rect l="l" t="t" r="r" b="b"/>
            <a:pathLst>
              <a:path w="5250655" h="3121818">
                <a:moveTo>
                  <a:pt x="0" y="0"/>
                </a:moveTo>
                <a:lnTo>
                  <a:pt x="5250655" y="0"/>
                </a:lnTo>
                <a:lnTo>
                  <a:pt x="5250655" y="3121818"/>
                </a:lnTo>
                <a:lnTo>
                  <a:pt x="0" y="3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803" r="-39693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496042" y="5177097"/>
            <a:ext cx="3550444" cy="1728788"/>
            <a:chOff x="0" y="0"/>
            <a:chExt cx="3366347" cy="1639147"/>
          </a:xfrm>
        </p:grpSpPr>
        <p:sp>
          <p:nvSpPr>
            <p:cNvPr id="13" name="Freeform 13"/>
            <p:cNvSpPr/>
            <p:nvPr/>
          </p:nvSpPr>
          <p:spPr>
            <a:xfrm>
              <a:off x="6731" y="6731"/>
              <a:ext cx="3352800" cy="1625600"/>
            </a:xfrm>
            <a:custGeom>
              <a:avLst/>
              <a:gdLst/>
              <a:ahLst/>
              <a:cxnLst/>
              <a:rect l="l" t="t" r="r" b="b"/>
              <a:pathLst>
                <a:path w="3352800" h="1625600">
                  <a:moveTo>
                    <a:pt x="0" y="406400"/>
                  </a:moveTo>
                  <a:lnTo>
                    <a:pt x="2536571" y="406400"/>
                  </a:lnTo>
                  <a:lnTo>
                    <a:pt x="2536571" y="0"/>
                  </a:lnTo>
                  <a:lnTo>
                    <a:pt x="3352800" y="812800"/>
                  </a:lnTo>
                  <a:lnTo>
                    <a:pt x="2536571" y="1625600"/>
                  </a:lnTo>
                  <a:lnTo>
                    <a:pt x="2536571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BE0E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-508"/>
              <a:ext cx="3366389" cy="1640205"/>
            </a:xfrm>
            <a:custGeom>
              <a:avLst/>
              <a:gdLst/>
              <a:ahLst/>
              <a:cxnLst/>
              <a:rect l="l" t="t" r="r" b="b"/>
              <a:pathLst>
                <a:path w="3366389" h="1640205">
                  <a:moveTo>
                    <a:pt x="6731" y="406908"/>
                  </a:moveTo>
                  <a:lnTo>
                    <a:pt x="2543302" y="406908"/>
                  </a:lnTo>
                  <a:lnTo>
                    <a:pt x="2543302" y="413639"/>
                  </a:lnTo>
                  <a:lnTo>
                    <a:pt x="2536571" y="413639"/>
                  </a:lnTo>
                  <a:lnTo>
                    <a:pt x="2536571" y="7239"/>
                  </a:lnTo>
                  <a:cubicBezTo>
                    <a:pt x="2536571" y="4445"/>
                    <a:pt x="2538222" y="2032"/>
                    <a:pt x="2540762" y="1016"/>
                  </a:cubicBezTo>
                  <a:cubicBezTo>
                    <a:pt x="2543302" y="0"/>
                    <a:pt x="2546223" y="508"/>
                    <a:pt x="2548128" y="2413"/>
                  </a:cubicBezTo>
                  <a:lnTo>
                    <a:pt x="3364357" y="815213"/>
                  </a:lnTo>
                  <a:cubicBezTo>
                    <a:pt x="3365627" y="816483"/>
                    <a:pt x="3366389" y="818261"/>
                    <a:pt x="3366389" y="820039"/>
                  </a:cubicBezTo>
                  <a:cubicBezTo>
                    <a:pt x="3366389" y="821817"/>
                    <a:pt x="3365627" y="823595"/>
                    <a:pt x="3364357" y="824865"/>
                  </a:cubicBezTo>
                  <a:lnTo>
                    <a:pt x="2548128" y="1637665"/>
                  </a:lnTo>
                  <a:cubicBezTo>
                    <a:pt x="2546223" y="1639570"/>
                    <a:pt x="2543302" y="1640205"/>
                    <a:pt x="2540762" y="1639062"/>
                  </a:cubicBezTo>
                  <a:cubicBezTo>
                    <a:pt x="2538222" y="1637919"/>
                    <a:pt x="2536571" y="1635506"/>
                    <a:pt x="2536571" y="1632839"/>
                  </a:cubicBezTo>
                  <a:lnTo>
                    <a:pt x="2536571" y="1226439"/>
                  </a:lnTo>
                  <a:lnTo>
                    <a:pt x="2543302" y="1226439"/>
                  </a:lnTo>
                  <a:lnTo>
                    <a:pt x="2543302" y="1233170"/>
                  </a:lnTo>
                  <a:lnTo>
                    <a:pt x="6731" y="1233170"/>
                  </a:lnTo>
                  <a:cubicBezTo>
                    <a:pt x="3048" y="1233170"/>
                    <a:pt x="0" y="1230122"/>
                    <a:pt x="0" y="1226439"/>
                  </a:cubicBezTo>
                  <a:lnTo>
                    <a:pt x="0" y="413639"/>
                  </a:lnTo>
                  <a:cubicBezTo>
                    <a:pt x="0" y="409956"/>
                    <a:pt x="3048" y="406908"/>
                    <a:pt x="6731" y="406908"/>
                  </a:cubicBezTo>
                  <a:moveTo>
                    <a:pt x="6731" y="420497"/>
                  </a:moveTo>
                  <a:lnTo>
                    <a:pt x="6731" y="413766"/>
                  </a:lnTo>
                  <a:lnTo>
                    <a:pt x="13462" y="413766"/>
                  </a:lnTo>
                  <a:lnTo>
                    <a:pt x="13462" y="1226566"/>
                  </a:lnTo>
                  <a:lnTo>
                    <a:pt x="6731" y="1226566"/>
                  </a:lnTo>
                  <a:lnTo>
                    <a:pt x="6731" y="1219708"/>
                  </a:lnTo>
                  <a:lnTo>
                    <a:pt x="2543302" y="1219708"/>
                  </a:lnTo>
                  <a:cubicBezTo>
                    <a:pt x="2546985" y="1219708"/>
                    <a:pt x="2550033" y="1222756"/>
                    <a:pt x="2550033" y="1226439"/>
                  </a:cubicBezTo>
                  <a:lnTo>
                    <a:pt x="2550033" y="1632839"/>
                  </a:lnTo>
                  <a:lnTo>
                    <a:pt x="2543302" y="1632839"/>
                  </a:lnTo>
                  <a:lnTo>
                    <a:pt x="2538476" y="1628013"/>
                  </a:lnTo>
                  <a:lnTo>
                    <a:pt x="3354705" y="815213"/>
                  </a:lnTo>
                  <a:lnTo>
                    <a:pt x="3359531" y="820039"/>
                  </a:lnTo>
                  <a:lnTo>
                    <a:pt x="3354705" y="824865"/>
                  </a:lnTo>
                  <a:lnTo>
                    <a:pt x="2538476" y="12065"/>
                  </a:lnTo>
                  <a:lnTo>
                    <a:pt x="2543302" y="7239"/>
                  </a:lnTo>
                  <a:lnTo>
                    <a:pt x="2550033" y="7239"/>
                  </a:lnTo>
                  <a:lnTo>
                    <a:pt x="2550033" y="413639"/>
                  </a:lnTo>
                  <a:cubicBezTo>
                    <a:pt x="2550033" y="417322"/>
                    <a:pt x="2546985" y="420370"/>
                    <a:pt x="2543302" y="420370"/>
                  </a:cubicBezTo>
                  <a:lnTo>
                    <a:pt x="6731" y="4203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841761" y="7648872"/>
            <a:ext cx="5662550" cy="2786062"/>
          </a:xfrm>
          <a:custGeom>
            <a:avLst/>
            <a:gdLst/>
            <a:ahLst/>
            <a:cxnLst/>
            <a:rect l="l" t="t" r="r" b="b"/>
            <a:pathLst>
              <a:path w="5662550" h="2786062">
                <a:moveTo>
                  <a:pt x="0" y="0"/>
                </a:moveTo>
                <a:lnTo>
                  <a:pt x="5662549" y="0"/>
                </a:lnTo>
                <a:lnTo>
                  <a:pt x="5662549" y="2786062"/>
                </a:lnTo>
                <a:lnTo>
                  <a:pt x="0" y="278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240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281735" y="8070336"/>
            <a:ext cx="3550443" cy="1728787"/>
            <a:chOff x="0" y="0"/>
            <a:chExt cx="3366346" cy="1639147"/>
          </a:xfrm>
        </p:grpSpPr>
        <p:sp>
          <p:nvSpPr>
            <p:cNvPr id="17" name="Freeform 17"/>
            <p:cNvSpPr/>
            <p:nvPr/>
          </p:nvSpPr>
          <p:spPr>
            <a:xfrm>
              <a:off x="6731" y="6731"/>
              <a:ext cx="3352800" cy="1625600"/>
            </a:xfrm>
            <a:custGeom>
              <a:avLst/>
              <a:gdLst/>
              <a:ahLst/>
              <a:cxnLst/>
              <a:rect l="l" t="t" r="r" b="b"/>
              <a:pathLst>
                <a:path w="3352800" h="1625600">
                  <a:moveTo>
                    <a:pt x="0" y="406400"/>
                  </a:moveTo>
                  <a:lnTo>
                    <a:pt x="2536571" y="406400"/>
                  </a:lnTo>
                  <a:lnTo>
                    <a:pt x="2536571" y="0"/>
                  </a:lnTo>
                  <a:lnTo>
                    <a:pt x="3352800" y="812800"/>
                  </a:lnTo>
                  <a:lnTo>
                    <a:pt x="2536571" y="1625600"/>
                  </a:lnTo>
                  <a:lnTo>
                    <a:pt x="2536571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BE0E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-508"/>
              <a:ext cx="3366389" cy="1640205"/>
            </a:xfrm>
            <a:custGeom>
              <a:avLst/>
              <a:gdLst/>
              <a:ahLst/>
              <a:cxnLst/>
              <a:rect l="l" t="t" r="r" b="b"/>
              <a:pathLst>
                <a:path w="3366389" h="1640205">
                  <a:moveTo>
                    <a:pt x="6731" y="406908"/>
                  </a:moveTo>
                  <a:lnTo>
                    <a:pt x="2543302" y="406908"/>
                  </a:lnTo>
                  <a:lnTo>
                    <a:pt x="2543302" y="413639"/>
                  </a:lnTo>
                  <a:lnTo>
                    <a:pt x="2536571" y="413639"/>
                  </a:lnTo>
                  <a:lnTo>
                    <a:pt x="2536571" y="7239"/>
                  </a:lnTo>
                  <a:cubicBezTo>
                    <a:pt x="2536571" y="4445"/>
                    <a:pt x="2538222" y="2032"/>
                    <a:pt x="2540762" y="1016"/>
                  </a:cubicBezTo>
                  <a:cubicBezTo>
                    <a:pt x="2543302" y="0"/>
                    <a:pt x="2546223" y="508"/>
                    <a:pt x="2548128" y="2413"/>
                  </a:cubicBezTo>
                  <a:lnTo>
                    <a:pt x="3364357" y="815213"/>
                  </a:lnTo>
                  <a:cubicBezTo>
                    <a:pt x="3365627" y="816483"/>
                    <a:pt x="3366389" y="818261"/>
                    <a:pt x="3366389" y="820039"/>
                  </a:cubicBezTo>
                  <a:cubicBezTo>
                    <a:pt x="3366389" y="821817"/>
                    <a:pt x="3365627" y="823595"/>
                    <a:pt x="3364357" y="824865"/>
                  </a:cubicBezTo>
                  <a:lnTo>
                    <a:pt x="2548128" y="1637665"/>
                  </a:lnTo>
                  <a:cubicBezTo>
                    <a:pt x="2546223" y="1639570"/>
                    <a:pt x="2543302" y="1640205"/>
                    <a:pt x="2540762" y="1639062"/>
                  </a:cubicBezTo>
                  <a:cubicBezTo>
                    <a:pt x="2538222" y="1637919"/>
                    <a:pt x="2536571" y="1635506"/>
                    <a:pt x="2536571" y="1632839"/>
                  </a:cubicBezTo>
                  <a:lnTo>
                    <a:pt x="2536571" y="1226439"/>
                  </a:lnTo>
                  <a:lnTo>
                    <a:pt x="2543302" y="1226439"/>
                  </a:lnTo>
                  <a:lnTo>
                    <a:pt x="2543302" y="1233170"/>
                  </a:lnTo>
                  <a:lnTo>
                    <a:pt x="6731" y="1233170"/>
                  </a:lnTo>
                  <a:cubicBezTo>
                    <a:pt x="3048" y="1233170"/>
                    <a:pt x="0" y="1230122"/>
                    <a:pt x="0" y="1226439"/>
                  </a:cubicBezTo>
                  <a:lnTo>
                    <a:pt x="0" y="413639"/>
                  </a:lnTo>
                  <a:cubicBezTo>
                    <a:pt x="0" y="409956"/>
                    <a:pt x="3048" y="406908"/>
                    <a:pt x="6731" y="406908"/>
                  </a:cubicBezTo>
                  <a:moveTo>
                    <a:pt x="6731" y="420497"/>
                  </a:moveTo>
                  <a:lnTo>
                    <a:pt x="6731" y="413766"/>
                  </a:lnTo>
                  <a:lnTo>
                    <a:pt x="13462" y="413766"/>
                  </a:lnTo>
                  <a:lnTo>
                    <a:pt x="13462" y="1226566"/>
                  </a:lnTo>
                  <a:lnTo>
                    <a:pt x="6731" y="1226566"/>
                  </a:lnTo>
                  <a:lnTo>
                    <a:pt x="6731" y="1219708"/>
                  </a:lnTo>
                  <a:lnTo>
                    <a:pt x="2543302" y="1219708"/>
                  </a:lnTo>
                  <a:cubicBezTo>
                    <a:pt x="2546985" y="1219708"/>
                    <a:pt x="2550033" y="1222756"/>
                    <a:pt x="2550033" y="1226439"/>
                  </a:cubicBezTo>
                  <a:lnTo>
                    <a:pt x="2550033" y="1632839"/>
                  </a:lnTo>
                  <a:lnTo>
                    <a:pt x="2543302" y="1632839"/>
                  </a:lnTo>
                  <a:lnTo>
                    <a:pt x="2538476" y="1628013"/>
                  </a:lnTo>
                  <a:lnTo>
                    <a:pt x="3354705" y="815213"/>
                  </a:lnTo>
                  <a:lnTo>
                    <a:pt x="3359531" y="820039"/>
                  </a:lnTo>
                  <a:lnTo>
                    <a:pt x="3354705" y="824865"/>
                  </a:lnTo>
                  <a:lnTo>
                    <a:pt x="2538476" y="12065"/>
                  </a:lnTo>
                  <a:lnTo>
                    <a:pt x="2543302" y="7239"/>
                  </a:lnTo>
                  <a:lnTo>
                    <a:pt x="2550033" y="7239"/>
                  </a:lnTo>
                  <a:lnTo>
                    <a:pt x="2550033" y="413639"/>
                  </a:lnTo>
                  <a:cubicBezTo>
                    <a:pt x="2550033" y="417322"/>
                    <a:pt x="2546985" y="420370"/>
                    <a:pt x="2543302" y="420370"/>
                  </a:cubicBezTo>
                  <a:lnTo>
                    <a:pt x="6731" y="4203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56193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POSICIONAMENTO X REPRESENTAÇÃO DOS SÍMBOLOS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55041" y="1676777"/>
            <a:ext cx="13690861" cy="3775732"/>
            <a:chOff x="0" y="0"/>
            <a:chExt cx="18254481" cy="5034310"/>
          </a:xfrm>
        </p:grpSpPr>
        <p:sp>
          <p:nvSpPr>
            <p:cNvPr id="5" name="Freeform 5"/>
            <p:cNvSpPr/>
            <p:nvPr/>
          </p:nvSpPr>
          <p:spPr>
            <a:xfrm>
              <a:off x="0" y="71112"/>
              <a:ext cx="9223436" cy="4963198"/>
            </a:xfrm>
            <a:custGeom>
              <a:avLst/>
              <a:gdLst/>
              <a:ahLst/>
              <a:cxnLst/>
              <a:rect l="l" t="t" r="r" b="b"/>
              <a:pathLst>
                <a:path w="9223436" h="4963198">
                  <a:moveTo>
                    <a:pt x="0" y="0"/>
                  </a:moveTo>
                  <a:lnTo>
                    <a:pt x="9223436" y="0"/>
                  </a:lnTo>
                  <a:lnTo>
                    <a:pt x="9223436" y="4963198"/>
                  </a:lnTo>
                  <a:lnTo>
                    <a:pt x="0" y="4963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9505" t="-179680" r="-513422" b="-118163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840931" y="0"/>
              <a:ext cx="8413550" cy="5034310"/>
            </a:xfrm>
            <a:custGeom>
              <a:avLst/>
              <a:gdLst/>
              <a:ahLst/>
              <a:cxnLst/>
              <a:rect l="l" t="t" r="r" b="b"/>
              <a:pathLst>
                <a:path w="8413550" h="5034310">
                  <a:moveTo>
                    <a:pt x="0" y="0"/>
                  </a:moveTo>
                  <a:lnTo>
                    <a:pt x="8413550" y="0"/>
                  </a:lnTo>
                  <a:lnTo>
                    <a:pt x="8413550" y="5034310"/>
                  </a:lnTo>
                  <a:lnTo>
                    <a:pt x="0" y="503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97056" t="-176198" r="-380487" b="-116447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09555" y="5935021"/>
            <a:ext cx="15450547" cy="3528372"/>
            <a:chOff x="0" y="0"/>
            <a:chExt cx="20600729" cy="47044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62110" cy="4540520"/>
            </a:xfrm>
            <a:custGeom>
              <a:avLst/>
              <a:gdLst/>
              <a:ahLst/>
              <a:cxnLst/>
              <a:rect l="l" t="t" r="r" b="b"/>
              <a:pathLst>
                <a:path w="13362110" h="4540520">
                  <a:moveTo>
                    <a:pt x="0" y="0"/>
                  </a:moveTo>
                  <a:lnTo>
                    <a:pt x="13362110" y="0"/>
                  </a:lnTo>
                  <a:lnTo>
                    <a:pt x="13362110" y="4540520"/>
                  </a:lnTo>
                  <a:lnTo>
                    <a:pt x="0" y="454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8450" t="-270780" r="-260094" b="-99128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240868" y="183404"/>
              <a:ext cx="6359861" cy="4521092"/>
            </a:xfrm>
            <a:custGeom>
              <a:avLst/>
              <a:gdLst/>
              <a:ahLst/>
              <a:cxnLst/>
              <a:rect l="l" t="t" r="r" b="b"/>
              <a:pathLst>
                <a:path w="6359861" h="4521092">
                  <a:moveTo>
                    <a:pt x="0" y="0"/>
                  </a:moveTo>
                  <a:lnTo>
                    <a:pt x="6359861" y="0"/>
                  </a:lnTo>
                  <a:lnTo>
                    <a:pt x="6359861" y="4521092"/>
                  </a:lnTo>
                  <a:lnTo>
                    <a:pt x="0" y="4521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82554" t="-275711" r="-432972" b="-992203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98917" y="2593159"/>
            <a:ext cx="7187616" cy="6450671"/>
          </a:xfrm>
          <a:custGeom>
            <a:avLst/>
            <a:gdLst/>
            <a:ahLst/>
            <a:cxnLst/>
            <a:rect l="l" t="t" r="r" b="b"/>
            <a:pathLst>
              <a:path w="7187616" h="6450671">
                <a:moveTo>
                  <a:pt x="0" y="0"/>
                </a:moveTo>
                <a:lnTo>
                  <a:pt x="7187616" y="0"/>
                </a:lnTo>
                <a:lnTo>
                  <a:pt x="7187616" y="6450671"/>
                </a:lnTo>
                <a:lnTo>
                  <a:pt x="0" y="645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93" t="-12490" b="-2877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5846" y="2751500"/>
            <a:ext cx="5434300" cy="6292330"/>
          </a:xfrm>
          <a:custGeom>
            <a:avLst/>
            <a:gdLst/>
            <a:ahLst/>
            <a:cxnLst/>
            <a:rect l="l" t="t" r="r" b="b"/>
            <a:pathLst>
              <a:path w="5434300" h="6292330">
                <a:moveTo>
                  <a:pt x="0" y="0"/>
                </a:moveTo>
                <a:lnTo>
                  <a:pt x="5434300" y="0"/>
                </a:lnTo>
                <a:lnTo>
                  <a:pt x="5434300" y="6292330"/>
                </a:lnTo>
                <a:lnTo>
                  <a:pt x="0" y="6292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94" r="-34014" b="-2862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454320" y="364108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POSICIONAMENTO X REPRESENTAÇÃO DOS SÍMBOLOS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23484" y="364108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POSICIONAMENTO X REPRESENTAÇÃO DOS SÍMBOLOS </a:t>
            </a:r>
          </a:p>
        </p:txBody>
      </p:sp>
      <p:sp>
        <p:nvSpPr>
          <p:cNvPr id="4" name="Freeform 4"/>
          <p:cNvSpPr/>
          <p:nvPr/>
        </p:nvSpPr>
        <p:spPr>
          <a:xfrm>
            <a:off x="2128713" y="1607319"/>
            <a:ext cx="8143875" cy="9137397"/>
          </a:xfrm>
          <a:custGeom>
            <a:avLst/>
            <a:gdLst/>
            <a:ahLst/>
            <a:cxnLst/>
            <a:rect l="l" t="t" r="r" b="b"/>
            <a:pathLst>
              <a:path w="8143875" h="9137397">
                <a:moveTo>
                  <a:pt x="0" y="0"/>
                </a:moveTo>
                <a:lnTo>
                  <a:pt x="8143875" y="0"/>
                </a:lnTo>
                <a:lnTo>
                  <a:pt x="8143875" y="9137397"/>
                </a:lnTo>
                <a:lnTo>
                  <a:pt x="0" y="91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086" t="-193461" r="-228473" b="-6772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72588" y="1607319"/>
            <a:ext cx="5679280" cy="9137397"/>
          </a:xfrm>
          <a:custGeom>
            <a:avLst/>
            <a:gdLst/>
            <a:ahLst/>
            <a:cxnLst/>
            <a:rect l="l" t="t" r="r" b="b"/>
            <a:pathLst>
              <a:path w="5679280" h="9137397">
                <a:moveTo>
                  <a:pt x="0" y="0"/>
                </a:moveTo>
                <a:lnTo>
                  <a:pt x="5679280" y="0"/>
                </a:lnTo>
                <a:lnTo>
                  <a:pt x="5679280" y="9137397"/>
                </a:lnTo>
                <a:lnTo>
                  <a:pt x="0" y="91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709" t="-193457" r="-232665" b="-6772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05257" y="364108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POSICIONAMENTO X REPRESENTAÇÃO DOS SÍMBOLOS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38935" y="1781206"/>
            <a:ext cx="15479922" cy="8377307"/>
            <a:chOff x="0" y="0"/>
            <a:chExt cx="20639896" cy="111697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59750" cy="6042734"/>
            </a:xfrm>
            <a:custGeom>
              <a:avLst/>
              <a:gdLst/>
              <a:ahLst/>
              <a:cxnLst/>
              <a:rect l="l" t="t" r="r" b="b"/>
              <a:pathLst>
                <a:path w="6459750" h="6042734">
                  <a:moveTo>
                    <a:pt x="0" y="0"/>
                  </a:moveTo>
                  <a:lnTo>
                    <a:pt x="6459750" y="0"/>
                  </a:lnTo>
                  <a:lnTo>
                    <a:pt x="6459750" y="6042734"/>
                  </a:lnTo>
                  <a:lnTo>
                    <a:pt x="0" y="6042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8149" t="-68373" r="-267727" b="-47806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6560668"/>
              <a:ext cx="6459750" cy="4609074"/>
            </a:xfrm>
            <a:custGeom>
              <a:avLst/>
              <a:gdLst/>
              <a:ahLst/>
              <a:cxnLst/>
              <a:rect l="l" t="t" r="r" b="b"/>
              <a:pathLst>
                <a:path w="6459750" h="4609074">
                  <a:moveTo>
                    <a:pt x="0" y="0"/>
                  </a:moveTo>
                  <a:lnTo>
                    <a:pt x="6459750" y="0"/>
                  </a:lnTo>
                  <a:lnTo>
                    <a:pt x="6459750" y="4609074"/>
                  </a:lnTo>
                  <a:lnTo>
                    <a:pt x="0" y="460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8149" t="-236700" r="-267727" b="-51080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812023" y="11639"/>
              <a:ext cx="7158101" cy="6031095"/>
            </a:xfrm>
            <a:custGeom>
              <a:avLst/>
              <a:gdLst/>
              <a:ahLst/>
              <a:cxnLst/>
              <a:rect l="l" t="t" r="r" b="b"/>
              <a:pathLst>
                <a:path w="7158101" h="6031095">
                  <a:moveTo>
                    <a:pt x="0" y="0"/>
                  </a:moveTo>
                  <a:lnTo>
                    <a:pt x="7158102" y="0"/>
                  </a:lnTo>
                  <a:lnTo>
                    <a:pt x="7158102" y="6031095"/>
                  </a:lnTo>
                  <a:lnTo>
                    <a:pt x="0" y="6031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0280" t="-68503" r="-144039" b="-47916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637732" y="19088"/>
              <a:ext cx="7406402" cy="6023645"/>
            </a:xfrm>
            <a:custGeom>
              <a:avLst/>
              <a:gdLst/>
              <a:ahLst/>
              <a:cxnLst/>
              <a:rect l="l" t="t" r="r" b="b"/>
              <a:pathLst>
                <a:path w="7406402" h="6023645">
                  <a:moveTo>
                    <a:pt x="0" y="0"/>
                  </a:moveTo>
                  <a:lnTo>
                    <a:pt x="7406401" y="0"/>
                  </a:lnTo>
                  <a:lnTo>
                    <a:pt x="7406401" y="6023646"/>
                  </a:lnTo>
                  <a:lnTo>
                    <a:pt x="0" y="6023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3360" t="-68587" r="-58069" b="-47987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297487" y="6560668"/>
              <a:ext cx="6669253" cy="4609074"/>
            </a:xfrm>
            <a:custGeom>
              <a:avLst/>
              <a:gdLst/>
              <a:ahLst/>
              <a:cxnLst/>
              <a:rect l="l" t="t" r="r" b="b"/>
              <a:pathLst>
                <a:path w="6669253" h="4609074">
                  <a:moveTo>
                    <a:pt x="0" y="0"/>
                  </a:moveTo>
                  <a:lnTo>
                    <a:pt x="6669253" y="0"/>
                  </a:lnTo>
                  <a:lnTo>
                    <a:pt x="6669253" y="4609074"/>
                  </a:lnTo>
                  <a:lnTo>
                    <a:pt x="0" y="460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7894" t="-228967" r="-164459" b="-5182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931846" y="6560668"/>
              <a:ext cx="6708050" cy="4609074"/>
            </a:xfrm>
            <a:custGeom>
              <a:avLst/>
              <a:gdLst/>
              <a:ahLst/>
              <a:cxnLst/>
              <a:rect l="l" t="t" r="r" b="b"/>
              <a:pathLst>
                <a:path w="6708050" h="4609074">
                  <a:moveTo>
                    <a:pt x="0" y="0"/>
                  </a:moveTo>
                  <a:lnTo>
                    <a:pt x="6708050" y="0"/>
                  </a:lnTo>
                  <a:lnTo>
                    <a:pt x="6708050" y="4609074"/>
                  </a:lnTo>
                  <a:lnTo>
                    <a:pt x="0" y="460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5989" t="-229043" r="-64115" b="-518449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084030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LINHA QUEBRADA E REFERÊNCIAS</a:t>
            </a:r>
          </a:p>
        </p:txBody>
      </p:sp>
      <p:sp>
        <p:nvSpPr>
          <p:cNvPr id="4" name="Freeform 4"/>
          <p:cNvSpPr/>
          <p:nvPr/>
        </p:nvSpPr>
        <p:spPr>
          <a:xfrm>
            <a:off x="6258501" y="4243967"/>
            <a:ext cx="5100460" cy="4788167"/>
          </a:xfrm>
          <a:custGeom>
            <a:avLst/>
            <a:gdLst/>
            <a:ahLst/>
            <a:cxnLst/>
            <a:rect l="l" t="t" r="r" b="b"/>
            <a:pathLst>
              <a:path w="5100460" h="4788167">
                <a:moveTo>
                  <a:pt x="0" y="0"/>
                </a:moveTo>
                <a:lnTo>
                  <a:pt x="5100460" y="0"/>
                </a:lnTo>
                <a:lnTo>
                  <a:pt x="5100460" y="4788167"/>
                </a:lnTo>
                <a:lnTo>
                  <a:pt x="0" y="4788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002" t="-132082" r="-140208" b="-21037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9467" y="2176280"/>
            <a:ext cx="16619833" cy="124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518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itillium Web Bold"/>
              </a:rPr>
              <a:t>Quando a linha de chamada é “quabrada” significa que a mesma aponta para um membro específico da junta que deve ser chanfrado, figura abaixo.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511619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LINHA QUEBRADA E REFERÊNCIAS</a:t>
            </a:r>
          </a:p>
        </p:txBody>
      </p:sp>
      <p:sp>
        <p:nvSpPr>
          <p:cNvPr id="4" name="Freeform 4"/>
          <p:cNvSpPr/>
          <p:nvPr/>
        </p:nvSpPr>
        <p:spPr>
          <a:xfrm>
            <a:off x="4059848" y="2118703"/>
            <a:ext cx="10168305" cy="7680374"/>
          </a:xfrm>
          <a:custGeom>
            <a:avLst/>
            <a:gdLst/>
            <a:ahLst/>
            <a:cxnLst/>
            <a:rect l="l" t="t" r="r" b="b"/>
            <a:pathLst>
              <a:path w="10168305" h="7680374">
                <a:moveTo>
                  <a:pt x="0" y="0"/>
                </a:moveTo>
                <a:lnTo>
                  <a:pt x="10168304" y="0"/>
                </a:lnTo>
                <a:lnTo>
                  <a:pt x="10168304" y="7680374"/>
                </a:lnTo>
                <a:lnTo>
                  <a:pt x="0" y="7680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2" r="-11307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190719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REGIÕES DE UMA JUNTA SOLDADA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33037" y="3188808"/>
            <a:ext cx="13105934" cy="6252372"/>
            <a:chOff x="0" y="0"/>
            <a:chExt cx="17474579" cy="83364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74579" cy="8336496"/>
            </a:xfrm>
            <a:custGeom>
              <a:avLst/>
              <a:gdLst/>
              <a:ahLst/>
              <a:cxnLst/>
              <a:rect l="l" t="t" r="r" b="b"/>
              <a:pathLst>
                <a:path w="17474579" h="8336496">
                  <a:moveTo>
                    <a:pt x="0" y="0"/>
                  </a:moveTo>
                  <a:lnTo>
                    <a:pt x="17474579" y="0"/>
                  </a:lnTo>
                  <a:lnTo>
                    <a:pt x="17474579" y="8336496"/>
                  </a:lnTo>
                  <a:lnTo>
                    <a:pt x="0" y="8336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4429958" y="2999953"/>
              <a:ext cx="6857852" cy="1613301"/>
              <a:chOff x="0" y="0"/>
              <a:chExt cx="6586220" cy="1549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5720" y="39370"/>
                <a:ext cx="6492240" cy="1490980"/>
              </a:xfrm>
              <a:custGeom>
                <a:avLst/>
                <a:gdLst/>
                <a:ahLst/>
                <a:cxnLst/>
                <a:rect l="l" t="t" r="r" b="b"/>
                <a:pathLst>
                  <a:path w="6492240" h="1490980">
                    <a:moveTo>
                      <a:pt x="104140" y="16510"/>
                    </a:moveTo>
                    <a:cubicBezTo>
                      <a:pt x="322580" y="100330"/>
                      <a:pt x="337820" y="119380"/>
                      <a:pt x="364490" y="129540"/>
                    </a:cubicBezTo>
                    <a:cubicBezTo>
                      <a:pt x="391160" y="139700"/>
                      <a:pt x="414020" y="135890"/>
                      <a:pt x="449580" y="146050"/>
                    </a:cubicBezTo>
                    <a:cubicBezTo>
                      <a:pt x="515620" y="165100"/>
                      <a:pt x="650240" y="218440"/>
                      <a:pt x="723900" y="254000"/>
                    </a:cubicBezTo>
                    <a:cubicBezTo>
                      <a:pt x="775970" y="279400"/>
                      <a:pt x="803910" y="306070"/>
                      <a:pt x="852170" y="330200"/>
                    </a:cubicBezTo>
                    <a:cubicBezTo>
                      <a:pt x="909320" y="359410"/>
                      <a:pt x="981710" y="381000"/>
                      <a:pt x="1046480" y="415290"/>
                    </a:cubicBezTo>
                    <a:cubicBezTo>
                      <a:pt x="1116330" y="452120"/>
                      <a:pt x="1210310" y="500380"/>
                      <a:pt x="1257300" y="543560"/>
                    </a:cubicBezTo>
                    <a:cubicBezTo>
                      <a:pt x="1287780" y="571500"/>
                      <a:pt x="1292860" y="608330"/>
                      <a:pt x="1318260" y="629920"/>
                    </a:cubicBezTo>
                    <a:cubicBezTo>
                      <a:pt x="1343660" y="651510"/>
                      <a:pt x="1380490" y="652780"/>
                      <a:pt x="1412240" y="675640"/>
                    </a:cubicBezTo>
                    <a:cubicBezTo>
                      <a:pt x="1454150" y="706120"/>
                      <a:pt x="1490980" y="784860"/>
                      <a:pt x="1540510" y="808990"/>
                    </a:cubicBezTo>
                    <a:cubicBezTo>
                      <a:pt x="1586230" y="831850"/>
                      <a:pt x="1648460" y="816610"/>
                      <a:pt x="1694180" y="826770"/>
                    </a:cubicBezTo>
                    <a:cubicBezTo>
                      <a:pt x="1733550" y="835660"/>
                      <a:pt x="1757680" y="855980"/>
                      <a:pt x="1802130" y="864870"/>
                    </a:cubicBezTo>
                    <a:cubicBezTo>
                      <a:pt x="1865630" y="877570"/>
                      <a:pt x="1986280" y="864870"/>
                      <a:pt x="2043430" y="878840"/>
                    </a:cubicBezTo>
                    <a:cubicBezTo>
                      <a:pt x="2076450" y="886460"/>
                      <a:pt x="2091690" y="905510"/>
                      <a:pt x="2119630" y="913130"/>
                    </a:cubicBezTo>
                    <a:cubicBezTo>
                      <a:pt x="2148840" y="920750"/>
                      <a:pt x="2183130" y="910590"/>
                      <a:pt x="2214880" y="920750"/>
                    </a:cubicBezTo>
                    <a:cubicBezTo>
                      <a:pt x="2250440" y="932180"/>
                      <a:pt x="2277110" y="965200"/>
                      <a:pt x="2317750" y="982980"/>
                    </a:cubicBezTo>
                    <a:cubicBezTo>
                      <a:pt x="2371090" y="1007110"/>
                      <a:pt x="2432050" y="1012190"/>
                      <a:pt x="2510790" y="1042670"/>
                    </a:cubicBezTo>
                    <a:cubicBezTo>
                      <a:pt x="2646680" y="1094740"/>
                      <a:pt x="2932430" y="1262380"/>
                      <a:pt x="3046730" y="1289050"/>
                    </a:cubicBezTo>
                    <a:cubicBezTo>
                      <a:pt x="3096260" y="1300480"/>
                      <a:pt x="3102610" y="1290320"/>
                      <a:pt x="3158490" y="1291590"/>
                    </a:cubicBezTo>
                    <a:cubicBezTo>
                      <a:pt x="3329940" y="1294130"/>
                      <a:pt x="4071620" y="1355090"/>
                      <a:pt x="4203700" y="1296670"/>
                    </a:cubicBezTo>
                    <a:cubicBezTo>
                      <a:pt x="4243070" y="1278890"/>
                      <a:pt x="4234180" y="1256030"/>
                      <a:pt x="4264660" y="1229360"/>
                    </a:cubicBezTo>
                    <a:cubicBezTo>
                      <a:pt x="4325620" y="1176020"/>
                      <a:pt x="4491990" y="1059180"/>
                      <a:pt x="4573270" y="1017270"/>
                    </a:cubicBezTo>
                    <a:cubicBezTo>
                      <a:pt x="4620260" y="993140"/>
                      <a:pt x="4657090" y="994410"/>
                      <a:pt x="4693920" y="974090"/>
                    </a:cubicBezTo>
                    <a:cubicBezTo>
                      <a:pt x="4730750" y="952500"/>
                      <a:pt x="4744720" y="927100"/>
                      <a:pt x="4794250" y="891540"/>
                    </a:cubicBezTo>
                    <a:cubicBezTo>
                      <a:pt x="4909820" y="808990"/>
                      <a:pt x="5261610" y="603250"/>
                      <a:pt x="5407660" y="521970"/>
                    </a:cubicBezTo>
                    <a:cubicBezTo>
                      <a:pt x="5486400" y="477520"/>
                      <a:pt x="5546090" y="459740"/>
                      <a:pt x="5593080" y="425450"/>
                    </a:cubicBezTo>
                    <a:cubicBezTo>
                      <a:pt x="5627370" y="401320"/>
                      <a:pt x="5637530" y="377190"/>
                      <a:pt x="5671820" y="349250"/>
                    </a:cubicBezTo>
                    <a:cubicBezTo>
                      <a:pt x="5722620" y="308610"/>
                      <a:pt x="5793740" y="261620"/>
                      <a:pt x="5872480" y="214630"/>
                    </a:cubicBezTo>
                    <a:cubicBezTo>
                      <a:pt x="5975350" y="153670"/>
                      <a:pt x="6136640" y="53340"/>
                      <a:pt x="6242050" y="24130"/>
                    </a:cubicBezTo>
                    <a:cubicBezTo>
                      <a:pt x="6313170" y="3810"/>
                      <a:pt x="6391910" y="0"/>
                      <a:pt x="6431280" y="11430"/>
                    </a:cubicBezTo>
                    <a:cubicBezTo>
                      <a:pt x="6452870" y="17780"/>
                      <a:pt x="6464300" y="29210"/>
                      <a:pt x="6474460" y="43180"/>
                    </a:cubicBezTo>
                    <a:cubicBezTo>
                      <a:pt x="6484620" y="57150"/>
                      <a:pt x="6492240" y="76200"/>
                      <a:pt x="6489700" y="93980"/>
                    </a:cubicBezTo>
                    <a:cubicBezTo>
                      <a:pt x="6487160" y="115570"/>
                      <a:pt x="6470650" y="148590"/>
                      <a:pt x="6451600" y="161290"/>
                    </a:cubicBezTo>
                    <a:cubicBezTo>
                      <a:pt x="6432550" y="173990"/>
                      <a:pt x="6394450" y="173990"/>
                      <a:pt x="6374130" y="167640"/>
                    </a:cubicBezTo>
                    <a:cubicBezTo>
                      <a:pt x="6357620" y="162560"/>
                      <a:pt x="6342380" y="146050"/>
                      <a:pt x="6334760" y="132080"/>
                    </a:cubicBezTo>
                    <a:cubicBezTo>
                      <a:pt x="6325870" y="118110"/>
                      <a:pt x="6320790" y="97790"/>
                      <a:pt x="6324600" y="80010"/>
                    </a:cubicBezTo>
                    <a:cubicBezTo>
                      <a:pt x="6329680" y="58420"/>
                      <a:pt x="6350000" y="26670"/>
                      <a:pt x="6370320" y="16510"/>
                    </a:cubicBezTo>
                    <a:cubicBezTo>
                      <a:pt x="6390640" y="6350"/>
                      <a:pt x="6428740" y="10160"/>
                      <a:pt x="6447790" y="19050"/>
                    </a:cubicBezTo>
                    <a:cubicBezTo>
                      <a:pt x="6464300" y="26670"/>
                      <a:pt x="6477000" y="43180"/>
                      <a:pt x="6483350" y="58420"/>
                    </a:cubicBezTo>
                    <a:cubicBezTo>
                      <a:pt x="6489700" y="73660"/>
                      <a:pt x="6490970" y="95250"/>
                      <a:pt x="6487160" y="111760"/>
                    </a:cubicBezTo>
                    <a:cubicBezTo>
                      <a:pt x="6483350" y="128270"/>
                      <a:pt x="6470650" y="146050"/>
                      <a:pt x="6457950" y="156210"/>
                    </a:cubicBezTo>
                    <a:cubicBezTo>
                      <a:pt x="6445250" y="166370"/>
                      <a:pt x="6427470" y="170180"/>
                      <a:pt x="6408420" y="173990"/>
                    </a:cubicBezTo>
                    <a:cubicBezTo>
                      <a:pt x="6384290" y="179070"/>
                      <a:pt x="6358890" y="167640"/>
                      <a:pt x="6320790" y="176530"/>
                    </a:cubicBezTo>
                    <a:cubicBezTo>
                      <a:pt x="6239510" y="196850"/>
                      <a:pt x="6069330" y="287020"/>
                      <a:pt x="5958840" y="355600"/>
                    </a:cubicBezTo>
                    <a:cubicBezTo>
                      <a:pt x="5854700" y="420370"/>
                      <a:pt x="5753100" y="534670"/>
                      <a:pt x="5675630" y="576580"/>
                    </a:cubicBezTo>
                    <a:cubicBezTo>
                      <a:pt x="5629910" y="601980"/>
                      <a:pt x="5604510" y="596900"/>
                      <a:pt x="5556250" y="618490"/>
                    </a:cubicBezTo>
                    <a:cubicBezTo>
                      <a:pt x="5474970" y="656590"/>
                      <a:pt x="5316220" y="750570"/>
                      <a:pt x="5238750" y="801370"/>
                    </a:cubicBezTo>
                    <a:cubicBezTo>
                      <a:pt x="5191760" y="831850"/>
                      <a:pt x="5173980" y="852170"/>
                      <a:pt x="5129530" y="881380"/>
                    </a:cubicBezTo>
                    <a:cubicBezTo>
                      <a:pt x="5067300" y="922020"/>
                      <a:pt x="4946650" y="980440"/>
                      <a:pt x="4894580" y="1016000"/>
                    </a:cubicBezTo>
                    <a:cubicBezTo>
                      <a:pt x="4866640" y="1035050"/>
                      <a:pt x="4860290" y="1050290"/>
                      <a:pt x="4834890" y="1066800"/>
                    </a:cubicBezTo>
                    <a:cubicBezTo>
                      <a:pt x="4798060" y="1090930"/>
                      <a:pt x="4738370" y="1108710"/>
                      <a:pt x="4687570" y="1136650"/>
                    </a:cubicBezTo>
                    <a:cubicBezTo>
                      <a:pt x="4626610" y="1169670"/>
                      <a:pt x="4560570" y="1212850"/>
                      <a:pt x="4497070" y="1257300"/>
                    </a:cubicBezTo>
                    <a:cubicBezTo>
                      <a:pt x="4431030" y="1304290"/>
                      <a:pt x="4349750" y="1380490"/>
                      <a:pt x="4298950" y="1414780"/>
                    </a:cubicBezTo>
                    <a:cubicBezTo>
                      <a:pt x="4271010" y="1433830"/>
                      <a:pt x="4268470" y="1443990"/>
                      <a:pt x="4229100" y="1454150"/>
                    </a:cubicBezTo>
                    <a:cubicBezTo>
                      <a:pt x="4091940" y="1490980"/>
                      <a:pt x="3467100" y="1465580"/>
                      <a:pt x="3239770" y="1459230"/>
                    </a:cubicBezTo>
                    <a:cubicBezTo>
                      <a:pt x="3120390" y="1455420"/>
                      <a:pt x="3037840" y="1463040"/>
                      <a:pt x="2967990" y="1442720"/>
                    </a:cubicBezTo>
                    <a:cubicBezTo>
                      <a:pt x="2919730" y="1428750"/>
                      <a:pt x="2885440" y="1400810"/>
                      <a:pt x="2852420" y="1377950"/>
                    </a:cubicBezTo>
                    <a:cubicBezTo>
                      <a:pt x="2825750" y="1358900"/>
                      <a:pt x="2814320" y="1334770"/>
                      <a:pt x="2785110" y="1319530"/>
                    </a:cubicBezTo>
                    <a:cubicBezTo>
                      <a:pt x="2747010" y="1299210"/>
                      <a:pt x="2691130" y="1300480"/>
                      <a:pt x="2636520" y="1280160"/>
                    </a:cubicBezTo>
                    <a:cubicBezTo>
                      <a:pt x="2561590" y="1252220"/>
                      <a:pt x="2447290" y="1170940"/>
                      <a:pt x="2382520" y="1153160"/>
                    </a:cubicBezTo>
                    <a:cubicBezTo>
                      <a:pt x="2345690" y="1143000"/>
                      <a:pt x="2320290" y="1156970"/>
                      <a:pt x="2291080" y="1146810"/>
                    </a:cubicBezTo>
                    <a:cubicBezTo>
                      <a:pt x="2256790" y="1135380"/>
                      <a:pt x="2226310" y="1092200"/>
                      <a:pt x="2192020" y="1080770"/>
                    </a:cubicBezTo>
                    <a:cubicBezTo>
                      <a:pt x="2162810" y="1070610"/>
                      <a:pt x="2132330" y="1080770"/>
                      <a:pt x="2101850" y="1075690"/>
                    </a:cubicBezTo>
                    <a:cubicBezTo>
                      <a:pt x="2067560" y="1069340"/>
                      <a:pt x="2035810" y="1050290"/>
                      <a:pt x="1995170" y="1042670"/>
                    </a:cubicBezTo>
                    <a:cubicBezTo>
                      <a:pt x="1941830" y="1032510"/>
                      <a:pt x="1868170" y="1045210"/>
                      <a:pt x="1804670" y="1032510"/>
                    </a:cubicBezTo>
                    <a:cubicBezTo>
                      <a:pt x="1737360" y="1018540"/>
                      <a:pt x="1662430" y="972820"/>
                      <a:pt x="1601470" y="958850"/>
                    </a:cubicBezTo>
                    <a:cubicBezTo>
                      <a:pt x="1555750" y="948690"/>
                      <a:pt x="1522730" y="963930"/>
                      <a:pt x="1475740" y="944880"/>
                    </a:cubicBezTo>
                    <a:cubicBezTo>
                      <a:pt x="1397000" y="914400"/>
                      <a:pt x="1254760" y="795020"/>
                      <a:pt x="1197610" y="736600"/>
                    </a:cubicBezTo>
                    <a:cubicBezTo>
                      <a:pt x="1165860" y="704850"/>
                      <a:pt x="1167130" y="679450"/>
                      <a:pt x="1136650" y="651510"/>
                    </a:cubicBezTo>
                    <a:cubicBezTo>
                      <a:pt x="1090930" y="609600"/>
                      <a:pt x="1017270" y="575310"/>
                      <a:pt x="932180" y="530860"/>
                    </a:cubicBezTo>
                    <a:cubicBezTo>
                      <a:pt x="796290" y="459740"/>
                      <a:pt x="495300" y="304800"/>
                      <a:pt x="393700" y="280670"/>
                    </a:cubicBezTo>
                    <a:cubicBezTo>
                      <a:pt x="355600" y="271780"/>
                      <a:pt x="340360" y="285750"/>
                      <a:pt x="312420" y="278130"/>
                    </a:cubicBezTo>
                    <a:cubicBezTo>
                      <a:pt x="279400" y="269240"/>
                      <a:pt x="251460" y="237490"/>
                      <a:pt x="212090" y="219710"/>
                    </a:cubicBezTo>
                    <a:cubicBezTo>
                      <a:pt x="162560" y="196850"/>
                      <a:pt x="71120" y="182880"/>
                      <a:pt x="38100" y="157480"/>
                    </a:cubicBezTo>
                    <a:cubicBezTo>
                      <a:pt x="20320" y="143510"/>
                      <a:pt x="10160" y="129540"/>
                      <a:pt x="5080" y="113030"/>
                    </a:cubicBezTo>
                    <a:cubicBezTo>
                      <a:pt x="0" y="96520"/>
                      <a:pt x="1270" y="72390"/>
                      <a:pt x="8890" y="57150"/>
                    </a:cubicBezTo>
                    <a:cubicBezTo>
                      <a:pt x="16510" y="41910"/>
                      <a:pt x="33020" y="25400"/>
                      <a:pt x="48260" y="19050"/>
                    </a:cubicBezTo>
                    <a:cubicBezTo>
                      <a:pt x="64770" y="12700"/>
                      <a:pt x="104140" y="16510"/>
                      <a:pt x="104140" y="1651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2791531" y="3023756"/>
              <a:ext cx="11040534" cy="4264669"/>
              <a:chOff x="0" y="0"/>
              <a:chExt cx="10603230" cy="40957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44450" y="46990"/>
                <a:ext cx="10509250" cy="4013200"/>
              </a:xfrm>
              <a:custGeom>
                <a:avLst/>
                <a:gdLst/>
                <a:ahLst/>
                <a:cxnLst/>
                <a:rect l="l" t="t" r="r" b="b"/>
                <a:pathLst>
                  <a:path w="10509250" h="4013200">
                    <a:moveTo>
                      <a:pt x="80010" y="64770"/>
                    </a:moveTo>
                    <a:cubicBezTo>
                      <a:pt x="207010" y="71120"/>
                      <a:pt x="233680" y="81280"/>
                      <a:pt x="266700" y="95250"/>
                    </a:cubicBezTo>
                    <a:cubicBezTo>
                      <a:pt x="312420" y="114300"/>
                      <a:pt x="365760" y="142240"/>
                      <a:pt x="422910" y="180340"/>
                    </a:cubicBezTo>
                    <a:cubicBezTo>
                      <a:pt x="501650" y="232410"/>
                      <a:pt x="603250" y="309880"/>
                      <a:pt x="685800" y="388620"/>
                    </a:cubicBezTo>
                    <a:cubicBezTo>
                      <a:pt x="772160" y="469900"/>
                      <a:pt x="868680" y="577850"/>
                      <a:pt x="929640" y="662940"/>
                    </a:cubicBezTo>
                    <a:cubicBezTo>
                      <a:pt x="975360" y="727710"/>
                      <a:pt x="991870" y="788670"/>
                      <a:pt x="1031240" y="845820"/>
                    </a:cubicBezTo>
                    <a:cubicBezTo>
                      <a:pt x="1070610" y="901700"/>
                      <a:pt x="1108710" y="953770"/>
                      <a:pt x="1164590" y="1000760"/>
                    </a:cubicBezTo>
                    <a:cubicBezTo>
                      <a:pt x="1230630" y="1056640"/>
                      <a:pt x="1353820" y="1108710"/>
                      <a:pt x="1408430" y="1146810"/>
                    </a:cubicBezTo>
                    <a:cubicBezTo>
                      <a:pt x="1438910" y="1168400"/>
                      <a:pt x="1457960" y="1179830"/>
                      <a:pt x="1475740" y="1201420"/>
                    </a:cubicBezTo>
                    <a:cubicBezTo>
                      <a:pt x="1492250" y="1223010"/>
                      <a:pt x="1490980" y="1254760"/>
                      <a:pt x="1511300" y="1276350"/>
                    </a:cubicBezTo>
                    <a:cubicBezTo>
                      <a:pt x="1537970" y="1303020"/>
                      <a:pt x="1587500" y="1309370"/>
                      <a:pt x="1631950" y="1338580"/>
                    </a:cubicBezTo>
                    <a:cubicBezTo>
                      <a:pt x="1695450" y="1380490"/>
                      <a:pt x="1799590" y="1449070"/>
                      <a:pt x="1850390" y="1515110"/>
                    </a:cubicBezTo>
                    <a:cubicBezTo>
                      <a:pt x="1893570" y="1570990"/>
                      <a:pt x="1892300" y="1635760"/>
                      <a:pt x="1931670" y="1696720"/>
                    </a:cubicBezTo>
                    <a:cubicBezTo>
                      <a:pt x="1981200" y="1771650"/>
                      <a:pt x="2071370" y="1863090"/>
                      <a:pt x="2136140" y="1921510"/>
                    </a:cubicBezTo>
                    <a:cubicBezTo>
                      <a:pt x="2185670" y="1965960"/>
                      <a:pt x="2231390" y="2001520"/>
                      <a:pt x="2278380" y="2028190"/>
                    </a:cubicBezTo>
                    <a:cubicBezTo>
                      <a:pt x="2319020" y="2052320"/>
                      <a:pt x="2367280" y="2059940"/>
                      <a:pt x="2400300" y="2080260"/>
                    </a:cubicBezTo>
                    <a:cubicBezTo>
                      <a:pt x="2425700" y="2095500"/>
                      <a:pt x="2444750" y="2109470"/>
                      <a:pt x="2461260" y="2131060"/>
                    </a:cubicBezTo>
                    <a:cubicBezTo>
                      <a:pt x="2479040" y="2155190"/>
                      <a:pt x="2480310" y="2185670"/>
                      <a:pt x="2499360" y="2221230"/>
                    </a:cubicBezTo>
                    <a:cubicBezTo>
                      <a:pt x="2531110" y="2282190"/>
                      <a:pt x="2597150" y="2391410"/>
                      <a:pt x="2645410" y="2454910"/>
                    </a:cubicBezTo>
                    <a:cubicBezTo>
                      <a:pt x="2682240" y="2503170"/>
                      <a:pt x="2719070" y="2547620"/>
                      <a:pt x="2754630" y="2574290"/>
                    </a:cubicBezTo>
                    <a:cubicBezTo>
                      <a:pt x="2781300" y="2594610"/>
                      <a:pt x="2801620" y="2590800"/>
                      <a:pt x="2833370" y="2613660"/>
                    </a:cubicBezTo>
                    <a:cubicBezTo>
                      <a:pt x="2900680" y="2661920"/>
                      <a:pt x="3013710" y="2800350"/>
                      <a:pt x="3112770" y="2886710"/>
                    </a:cubicBezTo>
                    <a:cubicBezTo>
                      <a:pt x="3214370" y="2975610"/>
                      <a:pt x="3380740" y="3074670"/>
                      <a:pt x="3436620" y="3136900"/>
                    </a:cubicBezTo>
                    <a:cubicBezTo>
                      <a:pt x="3462020" y="3164840"/>
                      <a:pt x="3458210" y="3178810"/>
                      <a:pt x="3481070" y="3208020"/>
                    </a:cubicBezTo>
                    <a:cubicBezTo>
                      <a:pt x="3529330" y="3268980"/>
                      <a:pt x="3666490" y="3402330"/>
                      <a:pt x="3736340" y="3462020"/>
                    </a:cubicBezTo>
                    <a:cubicBezTo>
                      <a:pt x="3780790" y="3500120"/>
                      <a:pt x="3796030" y="3512820"/>
                      <a:pt x="3851910" y="3545840"/>
                    </a:cubicBezTo>
                    <a:cubicBezTo>
                      <a:pt x="3976370" y="3618230"/>
                      <a:pt x="4287520" y="3785870"/>
                      <a:pt x="4489450" y="3829050"/>
                    </a:cubicBezTo>
                    <a:cubicBezTo>
                      <a:pt x="4657090" y="3864610"/>
                      <a:pt x="4824730" y="3831590"/>
                      <a:pt x="4972050" y="3831590"/>
                    </a:cubicBezTo>
                    <a:cubicBezTo>
                      <a:pt x="5095240" y="3831590"/>
                      <a:pt x="5204460" y="3837940"/>
                      <a:pt x="5312410" y="3830320"/>
                    </a:cubicBezTo>
                    <a:cubicBezTo>
                      <a:pt x="5411470" y="3822700"/>
                      <a:pt x="5533390" y="3808730"/>
                      <a:pt x="5594350" y="3790950"/>
                    </a:cubicBezTo>
                    <a:cubicBezTo>
                      <a:pt x="5626100" y="3780790"/>
                      <a:pt x="5638800" y="3765550"/>
                      <a:pt x="5664200" y="3757930"/>
                    </a:cubicBezTo>
                    <a:cubicBezTo>
                      <a:pt x="5693410" y="3750310"/>
                      <a:pt x="5732780" y="3757930"/>
                      <a:pt x="5763260" y="3749040"/>
                    </a:cubicBezTo>
                    <a:cubicBezTo>
                      <a:pt x="5792470" y="3740150"/>
                      <a:pt x="5815330" y="3718560"/>
                      <a:pt x="5843270" y="3707130"/>
                    </a:cubicBezTo>
                    <a:cubicBezTo>
                      <a:pt x="5871210" y="3695700"/>
                      <a:pt x="5906770" y="3699510"/>
                      <a:pt x="5932170" y="3683000"/>
                    </a:cubicBezTo>
                    <a:cubicBezTo>
                      <a:pt x="5961380" y="3663950"/>
                      <a:pt x="5977890" y="3618230"/>
                      <a:pt x="6005830" y="3594100"/>
                    </a:cubicBezTo>
                    <a:cubicBezTo>
                      <a:pt x="6031230" y="3572510"/>
                      <a:pt x="6056630" y="3567430"/>
                      <a:pt x="6088380" y="3542030"/>
                    </a:cubicBezTo>
                    <a:cubicBezTo>
                      <a:pt x="6145530" y="3496310"/>
                      <a:pt x="6243320" y="3395980"/>
                      <a:pt x="6305550" y="3324860"/>
                    </a:cubicBezTo>
                    <a:cubicBezTo>
                      <a:pt x="6358890" y="3263900"/>
                      <a:pt x="6408420" y="3199130"/>
                      <a:pt x="6442710" y="3147060"/>
                    </a:cubicBezTo>
                    <a:cubicBezTo>
                      <a:pt x="6468110" y="3108960"/>
                      <a:pt x="6474460" y="3077210"/>
                      <a:pt x="6501130" y="3045460"/>
                    </a:cubicBezTo>
                    <a:cubicBezTo>
                      <a:pt x="6531610" y="3008630"/>
                      <a:pt x="6581140" y="2983230"/>
                      <a:pt x="6623050" y="2942590"/>
                    </a:cubicBezTo>
                    <a:cubicBezTo>
                      <a:pt x="6675120" y="2893060"/>
                      <a:pt x="6750050" y="2818130"/>
                      <a:pt x="6785610" y="2769870"/>
                    </a:cubicBezTo>
                    <a:cubicBezTo>
                      <a:pt x="6807200" y="2740660"/>
                      <a:pt x="6807200" y="2725420"/>
                      <a:pt x="6828790" y="2693670"/>
                    </a:cubicBezTo>
                    <a:cubicBezTo>
                      <a:pt x="6873240" y="2628900"/>
                      <a:pt x="7004050" y="2493010"/>
                      <a:pt x="7053580" y="2414270"/>
                    </a:cubicBezTo>
                    <a:cubicBezTo>
                      <a:pt x="7086600" y="2363470"/>
                      <a:pt x="7086600" y="2320290"/>
                      <a:pt x="7119620" y="2278380"/>
                    </a:cubicBezTo>
                    <a:cubicBezTo>
                      <a:pt x="7158990" y="2228850"/>
                      <a:pt x="7232650" y="2174240"/>
                      <a:pt x="7285990" y="2143760"/>
                    </a:cubicBezTo>
                    <a:cubicBezTo>
                      <a:pt x="7327900" y="2119630"/>
                      <a:pt x="7374890" y="2120900"/>
                      <a:pt x="7407910" y="2099310"/>
                    </a:cubicBezTo>
                    <a:cubicBezTo>
                      <a:pt x="7437120" y="2080260"/>
                      <a:pt x="7447280" y="2054860"/>
                      <a:pt x="7479030" y="2028190"/>
                    </a:cubicBezTo>
                    <a:cubicBezTo>
                      <a:pt x="7531100" y="1986280"/>
                      <a:pt x="7639050" y="1916430"/>
                      <a:pt x="7697470" y="1883410"/>
                    </a:cubicBezTo>
                    <a:cubicBezTo>
                      <a:pt x="7734300" y="1861820"/>
                      <a:pt x="7757160" y="1850390"/>
                      <a:pt x="7791450" y="1837690"/>
                    </a:cubicBezTo>
                    <a:cubicBezTo>
                      <a:pt x="7828280" y="1823720"/>
                      <a:pt x="7868920" y="1821180"/>
                      <a:pt x="7910830" y="1805940"/>
                    </a:cubicBezTo>
                    <a:cubicBezTo>
                      <a:pt x="7960360" y="1786890"/>
                      <a:pt x="8018780" y="1755140"/>
                      <a:pt x="8065770" y="1729740"/>
                    </a:cubicBezTo>
                    <a:cubicBezTo>
                      <a:pt x="8105140" y="1708150"/>
                      <a:pt x="8139430" y="1689100"/>
                      <a:pt x="8173720" y="1662430"/>
                    </a:cubicBezTo>
                    <a:cubicBezTo>
                      <a:pt x="8209280" y="1634490"/>
                      <a:pt x="8234680" y="1591310"/>
                      <a:pt x="8272780" y="1567180"/>
                    </a:cubicBezTo>
                    <a:cubicBezTo>
                      <a:pt x="8309610" y="1544320"/>
                      <a:pt x="8343900" y="1548130"/>
                      <a:pt x="8397240" y="1521460"/>
                    </a:cubicBezTo>
                    <a:cubicBezTo>
                      <a:pt x="8510270" y="1463040"/>
                      <a:pt x="8773160" y="1280160"/>
                      <a:pt x="8895080" y="1183640"/>
                    </a:cubicBezTo>
                    <a:cubicBezTo>
                      <a:pt x="8972550" y="1122680"/>
                      <a:pt x="9022080" y="1049020"/>
                      <a:pt x="9074150" y="1018540"/>
                    </a:cubicBezTo>
                    <a:cubicBezTo>
                      <a:pt x="9107170" y="999490"/>
                      <a:pt x="9130030" y="1007110"/>
                      <a:pt x="9163050" y="990600"/>
                    </a:cubicBezTo>
                    <a:cubicBezTo>
                      <a:pt x="9212580" y="966470"/>
                      <a:pt x="9293860" y="910590"/>
                      <a:pt x="9337040" y="875030"/>
                    </a:cubicBezTo>
                    <a:cubicBezTo>
                      <a:pt x="9367520" y="849630"/>
                      <a:pt x="9371330" y="833120"/>
                      <a:pt x="9406890" y="803910"/>
                    </a:cubicBezTo>
                    <a:cubicBezTo>
                      <a:pt x="9486900" y="735330"/>
                      <a:pt x="9758680" y="563880"/>
                      <a:pt x="9832340" y="502920"/>
                    </a:cubicBezTo>
                    <a:cubicBezTo>
                      <a:pt x="9860280" y="480060"/>
                      <a:pt x="9860280" y="469900"/>
                      <a:pt x="9886950" y="449580"/>
                    </a:cubicBezTo>
                    <a:cubicBezTo>
                      <a:pt x="9940290" y="410210"/>
                      <a:pt x="10093960" y="347980"/>
                      <a:pt x="10153650" y="304800"/>
                    </a:cubicBezTo>
                    <a:cubicBezTo>
                      <a:pt x="10187940" y="280670"/>
                      <a:pt x="10204450" y="261620"/>
                      <a:pt x="10227310" y="236220"/>
                    </a:cubicBezTo>
                    <a:cubicBezTo>
                      <a:pt x="10252710" y="209550"/>
                      <a:pt x="10276840" y="179070"/>
                      <a:pt x="10298430" y="147320"/>
                    </a:cubicBezTo>
                    <a:cubicBezTo>
                      <a:pt x="10320020" y="115570"/>
                      <a:pt x="10336530" y="68580"/>
                      <a:pt x="10355580" y="44450"/>
                    </a:cubicBezTo>
                    <a:cubicBezTo>
                      <a:pt x="10368280" y="27940"/>
                      <a:pt x="10377170" y="13970"/>
                      <a:pt x="10393680" y="8890"/>
                    </a:cubicBezTo>
                    <a:cubicBezTo>
                      <a:pt x="10414000" y="2540"/>
                      <a:pt x="10450830" y="2540"/>
                      <a:pt x="10469880" y="15240"/>
                    </a:cubicBezTo>
                    <a:cubicBezTo>
                      <a:pt x="10488930" y="27940"/>
                      <a:pt x="10506710" y="58420"/>
                      <a:pt x="10507980" y="81280"/>
                    </a:cubicBezTo>
                    <a:cubicBezTo>
                      <a:pt x="10509250" y="104140"/>
                      <a:pt x="10492740" y="135890"/>
                      <a:pt x="10474960" y="149860"/>
                    </a:cubicBezTo>
                    <a:cubicBezTo>
                      <a:pt x="10457180" y="163830"/>
                      <a:pt x="10420350" y="168910"/>
                      <a:pt x="10398760" y="161290"/>
                    </a:cubicBezTo>
                    <a:cubicBezTo>
                      <a:pt x="10377170" y="153670"/>
                      <a:pt x="10353040" y="125730"/>
                      <a:pt x="10347960" y="104140"/>
                    </a:cubicBezTo>
                    <a:cubicBezTo>
                      <a:pt x="10342880" y="82550"/>
                      <a:pt x="10351770" y="46990"/>
                      <a:pt x="10364470" y="30480"/>
                    </a:cubicBezTo>
                    <a:cubicBezTo>
                      <a:pt x="10374630" y="16510"/>
                      <a:pt x="10393680" y="7620"/>
                      <a:pt x="10410190" y="3810"/>
                    </a:cubicBezTo>
                    <a:cubicBezTo>
                      <a:pt x="10426700" y="0"/>
                      <a:pt x="10447020" y="2540"/>
                      <a:pt x="10462260" y="10160"/>
                    </a:cubicBezTo>
                    <a:cubicBezTo>
                      <a:pt x="10477500" y="17780"/>
                      <a:pt x="10492740" y="30480"/>
                      <a:pt x="10499090" y="46990"/>
                    </a:cubicBezTo>
                    <a:cubicBezTo>
                      <a:pt x="10506710" y="66040"/>
                      <a:pt x="10506710" y="93980"/>
                      <a:pt x="10497820" y="123190"/>
                    </a:cubicBezTo>
                    <a:cubicBezTo>
                      <a:pt x="10483850" y="173990"/>
                      <a:pt x="10433050" y="256540"/>
                      <a:pt x="10383520" y="313690"/>
                    </a:cubicBezTo>
                    <a:cubicBezTo>
                      <a:pt x="10330180" y="375920"/>
                      <a:pt x="10259060" y="427990"/>
                      <a:pt x="10185400" y="480060"/>
                    </a:cubicBezTo>
                    <a:cubicBezTo>
                      <a:pt x="10105390" y="535940"/>
                      <a:pt x="10011410" y="572770"/>
                      <a:pt x="9917430" y="635000"/>
                    </a:cubicBezTo>
                    <a:cubicBezTo>
                      <a:pt x="9805670" y="709930"/>
                      <a:pt x="9648190" y="850900"/>
                      <a:pt x="9563100" y="904240"/>
                    </a:cubicBezTo>
                    <a:cubicBezTo>
                      <a:pt x="9518650" y="930910"/>
                      <a:pt x="9489440" y="933450"/>
                      <a:pt x="9457690" y="956310"/>
                    </a:cubicBezTo>
                    <a:cubicBezTo>
                      <a:pt x="9424670" y="980440"/>
                      <a:pt x="9408160" y="1019810"/>
                      <a:pt x="9368790" y="1050290"/>
                    </a:cubicBezTo>
                    <a:cubicBezTo>
                      <a:pt x="9311640" y="1094740"/>
                      <a:pt x="9221470" y="1125220"/>
                      <a:pt x="9137650" y="1182370"/>
                    </a:cubicBezTo>
                    <a:cubicBezTo>
                      <a:pt x="9028430" y="1257300"/>
                      <a:pt x="8860790" y="1417320"/>
                      <a:pt x="8776970" y="1470660"/>
                    </a:cubicBezTo>
                    <a:cubicBezTo>
                      <a:pt x="8736330" y="1496060"/>
                      <a:pt x="8717280" y="1496060"/>
                      <a:pt x="8681720" y="1517650"/>
                    </a:cubicBezTo>
                    <a:cubicBezTo>
                      <a:pt x="8630920" y="1548130"/>
                      <a:pt x="8557260" y="1612900"/>
                      <a:pt x="8509000" y="1642110"/>
                    </a:cubicBezTo>
                    <a:cubicBezTo>
                      <a:pt x="8477250" y="1661160"/>
                      <a:pt x="8454390" y="1672590"/>
                      <a:pt x="8425180" y="1682750"/>
                    </a:cubicBezTo>
                    <a:cubicBezTo>
                      <a:pt x="8397240" y="1692910"/>
                      <a:pt x="8369300" y="1685290"/>
                      <a:pt x="8340090" y="1701800"/>
                    </a:cubicBezTo>
                    <a:cubicBezTo>
                      <a:pt x="8294370" y="1727200"/>
                      <a:pt x="8238490" y="1822450"/>
                      <a:pt x="8191500" y="1852930"/>
                    </a:cubicBezTo>
                    <a:cubicBezTo>
                      <a:pt x="8159750" y="1874520"/>
                      <a:pt x="8130540" y="1873250"/>
                      <a:pt x="8098790" y="1888490"/>
                    </a:cubicBezTo>
                    <a:cubicBezTo>
                      <a:pt x="8063230" y="1906270"/>
                      <a:pt x="8028940" y="1940560"/>
                      <a:pt x="7992110" y="1954530"/>
                    </a:cubicBezTo>
                    <a:cubicBezTo>
                      <a:pt x="7956550" y="1968500"/>
                      <a:pt x="7917180" y="1963420"/>
                      <a:pt x="7881620" y="1974850"/>
                    </a:cubicBezTo>
                    <a:cubicBezTo>
                      <a:pt x="7846060" y="1986280"/>
                      <a:pt x="7819390" y="2002790"/>
                      <a:pt x="7781290" y="2024380"/>
                    </a:cubicBezTo>
                    <a:cubicBezTo>
                      <a:pt x="7729220" y="2053590"/>
                      <a:pt x="7651750" y="2100580"/>
                      <a:pt x="7603490" y="2136140"/>
                    </a:cubicBezTo>
                    <a:cubicBezTo>
                      <a:pt x="7567930" y="2162810"/>
                      <a:pt x="7547610" y="2194560"/>
                      <a:pt x="7514590" y="2216150"/>
                    </a:cubicBezTo>
                    <a:cubicBezTo>
                      <a:pt x="7482840" y="2236470"/>
                      <a:pt x="7449820" y="2240280"/>
                      <a:pt x="7412990" y="2261870"/>
                    </a:cubicBezTo>
                    <a:cubicBezTo>
                      <a:pt x="7364730" y="2289810"/>
                      <a:pt x="7285990" y="2338070"/>
                      <a:pt x="7251700" y="2377440"/>
                    </a:cubicBezTo>
                    <a:cubicBezTo>
                      <a:pt x="7228840" y="2404110"/>
                      <a:pt x="7227570" y="2432050"/>
                      <a:pt x="7209790" y="2457450"/>
                    </a:cubicBezTo>
                    <a:cubicBezTo>
                      <a:pt x="7190740" y="2484120"/>
                      <a:pt x="7160260" y="2504440"/>
                      <a:pt x="7142480" y="2531110"/>
                    </a:cubicBezTo>
                    <a:cubicBezTo>
                      <a:pt x="7125970" y="2555240"/>
                      <a:pt x="7124700" y="2576830"/>
                      <a:pt x="7104380" y="2609850"/>
                    </a:cubicBezTo>
                    <a:cubicBezTo>
                      <a:pt x="7065010" y="2674620"/>
                      <a:pt x="6979920" y="2791460"/>
                      <a:pt x="6904990" y="2881630"/>
                    </a:cubicBezTo>
                    <a:cubicBezTo>
                      <a:pt x="6822440" y="2979420"/>
                      <a:pt x="6681470" y="3105150"/>
                      <a:pt x="6625590" y="3173730"/>
                    </a:cubicBezTo>
                    <a:cubicBezTo>
                      <a:pt x="6598920" y="3206750"/>
                      <a:pt x="6593840" y="3229610"/>
                      <a:pt x="6570980" y="3253740"/>
                    </a:cubicBezTo>
                    <a:cubicBezTo>
                      <a:pt x="6546850" y="3280410"/>
                      <a:pt x="6512560" y="3291840"/>
                      <a:pt x="6483350" y="3324860"/>
                    </a:cubicBezTo>
                    <a:cubicBezTo>
                      <a:pt x="6440170" y="3373120"/>
                      <a:pt x="6391910" y="3492500"/>
                      <a:pt x="6348730" y="3529330"/>
                    </a:cubicBezTo>
                    <a:cubicBezTo>
                      <a:pt x="6323330" y="3549650"/>
                      <a:pt x="6297930" y="3543300"/>
                      <a:pt x="6275070" y="3561080"/>
                    </a:cubicBezTo>
                    <a:cubicBezTo>
                      <a:pt x="6245860" y="3583940"/>
                      <a:pt x="6224270" y="3642360"/>
                      <a:pt x="6196330" y="3667760"/>
                    </a:cubicBezTo>
                    <a:cubicBezTo>
                      <a:pt x="6174740" y="3686810"/>
                      <a:pt x="6148070" y="3689350"/>
                      <a:pt x="6126480" y="3707130"/>
                    </a:cubicBezTo>
                    <a:cubicBezTo>
                      <a:pt x="6102350" y="3727450"/>
                      <a:pt x="6084570" y="3761740"/>
                      <a:pt x="6060440" y="3783330"/>
                    </a:cubicBezTo>
                    <a:cubicBezTo>
                      <a:pt x="6036310" y="3803650"/>
                      <a:pt x="6015990" y="3817620"/>
                      <a:pt x="5982970" y="3835400"/>
                    </a:cubicBezTo>
                    <a:cubicBezTo>
                      <a:pt x="5930900" y="3862070"/>
                      <a:pt x="5826760" y="3905250"/>
                      <a:pt x="5770880" y="3916680"/>
                    </a:cubicBezTo>
                    <a:cubicBezTo>
                      <a:pt x="5736590" y="3924300"/>
                      <a:pt x="5715000" y="3916680"/>
                      <a:pt x="5684520" y="3921760"/>
                    </a:cubicBezTo>
                    <a:cubicBezTo>
                      <a:pt x="5647690" y="3928110"/>
                      <a:pt x="5612130" y="3945890"/>
                      <a:pt x="5563870" y="3957320"/>
                    </a:cubicBezTo>
                    <a:cubicBezTo>
                      <a:pt x="5495290" y="3972560"/>
                      <a:pt x="5419090" y="3989070"/>
                      <a:pt x="5312410" y="3997960"/>
                    </a:cubicBezTo>
                    <a:cubicBezTo>
                      <a:pt x="5129530" y="4013200"/>
                      <a:pt x="4733290" y="4005580"/>
                      <a:pt x="4565650" y="3997960"/>
                    </a:cubicBezTo>
                    <a:cubicBezTo>
                      <a:pt x="4480560" y="3994150"/>
                      <a:pt x="4427220" y="3997960"/>
                      <a:pt x="4372610" y="3978910"/>
                    </a:cubicBezTo>
                    <a:cubicBezTo>
                      <a:pt x="4325620" y="3962400"/>
                      <a:pt x="4306570" y="3931920"/>
                      <a:pt x="4251960" y="3901440"/>
                    </a:cubicBezTo>
                    <a:cubicBezTo>
                      <a:pt x="4149090" y="3844290"/>
                      <a:pt x="3896360" y="3747770"/>
                      <a:pt x="3789680" y="3685540"/>
                    </a:cubicBezTo>
                    <a:cubicBezTo>
                      <a:pt x="3728720" y="3649980"/>
                      <a:pt x="3686810" y="3622040"/>
                      <a:pt x="3653790" y="3587750"/>
                    </a:cubicBezTo>
                    <a:cubicBezTo>
                      <a:pt x="3628390" y="3561080"/>
                      <a:pt x="3625850" y="3536950"/>
                      <a:pt x="3597910" y="3502660"/>
                    </a:cubicBezTo>
                    <a:cubicBezTo>
                      <a:pt x="3547110" y="3440430"/>
                      <a:pt x="3435350" y="3326130"/>
                      <a:pt x="3354070" y="3258820"/>
                    </a:cubicBezTo>
                    <a:cubicBezTo>
                      <a:pt x="3282950" y="3200400"/>
                      <a:pt x="3219450" y="3178810"/>
                      <a:pt x="3140710" y="3114040"/>
                    </a:cubicBezTo>
                    <a:cubicBezTo>
                      <a:pt x="3023870" y="3018790"/>
                      <a:pt x="2829560" y="2767330"/>
                      <a:pt x="2738120" y="2717800"/>
                    </a:cubicBezTo>
                    <a:cubicBezTo>
                      <a:pt x="2701290" y="2697480"/>
                      <a:pt x="2680970" y="2717800"/>
                      <a:pt x="2649220" y="2697480"/>
                    </a:cubicBezTo>
                    <a:cubicBezTo>
                      <a:pt x="2586990" y="2659380"/>
                      <a:pt x="2475230" y="2506980"/>
                      <a:pt x="2437130" y="2437130"/>
                    </a:cubicBezTo>
                    <a:cubicBezTo>
                      <a:pt x="2415540" y="2397760"/>
                      <a:pt x="2418080" y="2368550"/>
                      <a:pt x="2404110" y="2335530"/>
                    </a:cubicBezTo>
                    <a:cubicBezTo>
                      <a:pt x="2390140" y="2303780"/>
                      <a:pt x="2382520" y="2273300"/>
                      <a:pt x="2352040" y="2242820"/>
                    </a:cubicBezTo>
                    <a:cubicBezTo>
                      <a:pt x="2298700" y="2189480"/>
                      <a:pt x="2139950" y="2134870"/>
                      <a:pt x="2067560" y="2082800"/>
                    </a:cubicBezTo>
                    <a:cubicBezTo>
                      <a:pt x="2015490" y="2045970"/>
                      <a:pt x="1985010" y="2016760"/>
                      <a:pt x="1945640" y="1974850"/>
                    </a:cubicBezTo>
                    <a:cubicBezTo>
                      <a:pt x="1899920" y="1926590"/>
                      <a:pt x="1837690" y="1858010"/>
                      <a:pt x="1811020" y="1807210"/>
                    </a:cubicBezTo>
                    <a:cubicBezTo>
                      <a:pt x="1791970" y="1772920"/>
                      <a:pt x="1794510" y="1742440"/>
                      <a:pt x="1780540" y="1711960"/>
                    </a:cubicBezTo>
                    <a:cubicBezTo>
                      <a:pt x="1765300" y="1678940"/>
                      <a:pt x="1742440" y="1643380"/>
                      <a:pt x="1722120" y="1617980"/>
                    </a:cubicBezTo>
                    <a:cubicBezTo>
                      <a:pt x="1704340" y="1596390"/>
                      <a:pt x="1694180" y="1586230"/>
                      <a:pt x="1667510" y="1564640"/>
                    </a:cubicBezTo>
                    <a:cubicBezTo>
                      <a:pt x="1615440" y="1521460"/>
                      <a:pt x="1471930" y="1450340"/>
                      <a:pt x="1416050" y="1394460"/>
                    </a:cubicBezTo>
                    <a:cubicBezTo>
                      <a:pt x="1379220" y="1357630"/>
                      <a:pt x="1375410" y="1308100"/>
                      <a:pt x="1343660" y="1283970"/>
                    </a:cubicBezTo>
                    <a:cubicBezTo>
                      <a:pt x="1315720" y="1262380"/>
                      <a:pt x="1271270" y="1267460"/>
                      <a:pt x="1240790" y="1249680"/>
                    </a:cubicBezTo>
                    <a:cubicBezTo>
                      <a:pt x="1210310" y="1233170"/>
                      <a:pt x="1189990" y="1201420"/>
                      <a:pt x="1160780" y="1181100"/>
                    </a:cubicBezTo>
                    <a:cubicBezTo>
                      <a:pt x="1131570" y="1160780"/>
                      <a:pt x="1101090" y="1156970"/>
                      <a:pt x="1068070" y="1130300"/>
                    </a:cubicBezTo>
                    <a:cubicBezTo>
                      <a:pt x="1016000" y="1089660"/>
                      <a:pt x="934720" y="988060"/>
                      <a:pt x="897890" y="939800"/>
                    </a:cubicBezTo>
                    <a:cubicBezTo>
                      <a:pt x="877570" y="913130"/>
                      <a:pt x="867410" y="901700"/>
                      <a:pt x="853440" y="875030"/>
                    </a:cubicBezTo>
                    <a:cubicBezTo>
                      <a:pt x="834390" y="838200"/>
                      <a:pt x="831850" y="789940"/>
                      <a:pt x="797560" y="736600"/>
                    </a:cubicBezTo>
                    <a:cubicBezTo>
                      <a:pt x="734060" y="638810"/>
                      <a:pt x="557530" y="463550"/>
                      <a:pt x="440690" y="373380"/>
                    </a:cubicBezTo>
                    <a:cubicBezTo>
                      <a:pt x="350520" y="303530"/>
                      <a:pt x="242570" y="237490"/>
                      <a:pt x="173990" y="219710"/>
                    </a:cubicBezTo>
                    <a:cubicBezTo>
                      <a:pt x="135890" y="209550"/>
                      <a:pt x="106680" y="226060"/>
                      <a:pt x="80010" y="220980"/>
                    </a:cubicBezTo>
                    <a:cubicBezTo>
                      <a:pt x="59690" y="217170"/>
                      <a:pt x="40640" y="212090"/>
                      <a:pt x="27940" y="201930"/>
                    </a:cubicBezTo>
                    <a:cubicBezTo>
                      <a:pt x="17780" y="194310"/>
                      <a:pt x="10160" y="182880"/>
                      <a:pt x="6350" y="170180"/>
                    </a:cubicBezTo>
                    <a:cubicBezTo>
                      <a:pt x="1270" y="154940"/>
                      <a:pt x="0" y="132080"/>
                      <a:pt x="6350" y="115570"/>
                    </a:cubicBezTo>
                    <a:cubicBezTo>
                      <a:pt x="12700" y="99060"/>
                      <a:pt x="29210" y="82550"/>
                      <a:pt x="43180" y="73660"/>
                    </a:cubicBezTo>
                    <a:cubicBezTo>
                      <a:pt x="54610" y="67310"/>
                      <a:pt x="80010" y="64770"/>
                      <a:pt x="80010" y="6477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2368212" y="9332595"/>
            <a:ext cx="110490" cy="108585"/>
            <a:chOff x="0" y="0"/>
            <a:chExt cx="147320" cy="144780"/>
          </a:xfrm>
        </p:grpSpPr>
        <p:sp>
          <p:nvSpPr>
            <p:cNvPr id="11" name="Freeform 11"/>
            <p:cNvSpPr/>
            <p:nvPr/>
          </p:nvSpPr>
          <p:spPr>
            <a:xfrm>
              <a:off x="46990" y="45720"/>
              <a:ext cx="49530" cy="52070"/>
            </a:xfrm>
            <a:custGeom>
              <a:avLst/>
              <a:gdLst/>
              <a:ahLst/>
              <a:cxnLst/>
              <a:rect l="l" t="t" r="r" b="b"/>
              <a:pathLst>
                <a:path w="49530" h="52070">
                  <a:moveTo>
                    <a:pt x="49530" y="1778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215173" y="1655283"/>
            <a:ext cx="1483079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Titillium Web Bold"/>
              </a:rPr>
              <a:t>Em condições práticas nem sempre é tarefa fácil identificar o início e fim de cada região, havendo em alguns casos a necessidade de recorrer a alguns ensaios, como por exemplo, o de microdureza.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19510" y="9545955"/>
            <a:ext cx="825928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Titillium Web Bold"/>
              </a:rPr>
              <a:t>ZTA. Aumento nominal: 12X. Ataque: nital 2%.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511619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LINHA QUEBRADA E REFERÊNCIAS</a:t>
            </a:r>
          </a:p>
        </p:txBody>
      </p:sp>
      <p:sp>
        <p:nvSpPr>
          <p:cNvPr id="4" name="Freeform 4"/>
          <p:cNvSpPr/>
          <p:nvPr/>
        </p:nvSpPr>
        <p:spPr>
          <a:xfrm>
            <a:off x="12937589" y="2566064"/>
            <a:ext cx="4755193" cy="6280216"/>
          </a:xfrm>
          <a:custGeom>
            <a:avLst/>
            <a:gdLst/>
            <a:ahLst/>
            <a:cxnLst/>
            <a:rect l="l" t="t" r="r" b="b"/>
            <a:pathLst>
              <a:path w="4755193" h="6280216">
                <a:moveTo>
                  <a:pt x="0" y="0"/>
                </a:moveTo>
                <a:lnTo>
                  <a:pt x="4755193" y="0"/>
                </a:lnTo>
                <a:lnTo>
                  <a:pt x="4755193" y="6280216"/>
                </a:lnTo>
                <a:lnTo>
                  <a:pt x="0" y="6280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0001" t="-204013" r="-75978" b="-21846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57641" y="3517422"/>
            <a:ext cx="4399549" cy="5328859"/>
          </a:xfrm>
          <a:custGeom>
            <a:avLst/>
            <a:gdLst/>
            <a:ahLst/>
            <a:cxnLst/>
            <a:rect l="l" t="t" r="r" b="b"/>
            <a:pathLst>
              <a:path w="4399549" h="5328859">
                <a:moveTo>
                  <a:pt x="0" y="0"/>
                </a:moveTo>
                <a:lnTo>
                  <a:pt x="4399549" y="0"/>
                </a:lnTo>
                <a:lnTo>
                  <a:pt x="4399549" y="5328858"/>
                </a:lnTo>
                <a:lnTo>
                  <a:pt x="0" y="5328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438" t="-265412" r="-220862" b="-27148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9466" y="3355576"/>
            <a:ext cx="5896927" cy="5578997"/>
          </a:xfrm>
          <a:custGeom>
            <a:avLst/>
            <a:gdLst/>
            <a:ahLst/>
            <a:cxnLst/>
            <a:rect l="l" t="t" r="r" b="b"/>
            <a:pathLst>
              <a:path w="5896927" h="5578997">
                <a:moveTo>
                  <a:pt x="0" y="0"/>
                </a:moveTo>
                <a:lnTo>
                  <a:pt x="5896927" y="0"/>
                </a:lnTo>
                <a:lnTo>
                  <a:pt x="5896927" y="5578997"/>
                </a:lnTo>
                <a:lnTo>
                  <a:pt x="0" y="5578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49" t="-266868" r="-267727" b="-272294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511619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LINHA QUEBRADA E REFERÊNCIAS</a:t>
            </a:r>
          </a:p>
        </p:txBody>
      </p:sp>
      <p:sp>
        <p:nvSpPr>
          <p:cNvPr id="4" name="Freeform 4"/>
          <p:cNvSpPr/>
          <p:nvPr/>
        </p:nvSpPr>
        <p:spPr>
          <a:xfrm>
            <a:off x="393588" y="2031382"/>
            <a:ext cx="6373567" cy="7350196"/>
          </a:xfrm>
          <a:custGeom>
            <a:avLst/>
            <a:gdLst/>
            <a:ahLst/>
            <a:cxnLst/>
            <a:rect l="l" t="t" r="r" b="b"/>
            <a:pathLst>
              <a:path w="6373567" h="7350196">
                <a:moveTo>
                  <a:pt x="0" y="0"/>
                </a:moveTo>
                <a:lnTo>
                  <a:pt x="6373567" y="0"/>
                </a:lnTo>
                <a:lnTo>
                  <a:pt x="6373567" y="7350196"/>
                </a:lnTo>
                <a:lnTo>
                  <a:pt x="0" y="7350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30" r="-178122" b="-19749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28828" y="2563525"/>
            <a:ext cx="10491040" cy="6285911"/>
          </a:xfrm>
          <a:custGeom>
            <a:avLst/>
            <a:gdLst/>
            <a:ahLst/>
            <a:cxnLst/>
            <a:rect l="l" t="t" r="r" b="b"/>
            <a:pathLst>
              <a:path w="10491040" h="6285911">
                <a:moveTo>
                  <a:pt x="0" y="0"/>
                </a:moveTo>
                <a:lnTo>
                  <a:pt x="10491040" y="0"/>
                </a:lnTo>
                <a:lnTo>
                  <a:pt x="10491040" y="6285910"/>
                </a:lnTo>
                <a:lnTo>
                  <a:pt x="0" y="628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166" b="-21374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2610" y="3084727"/>
            <a:ext cx="6082558" cy="5084763"/>
          </a:xfrm>
          <a:custGeom>
            <a:avLst/>
            <a:gdLst/>
            <a:ahLst/>
            <a:cxnLst/>
            <a:rect l="l" t="t" r="r" b="b"/>
            <a:pathLst>
              <a:path w="6082558" h="5084763">
                <a:moveTo>
                  <a:pt x="0" y="0"/>
                </a:moveTo>
                <a:lnTo>
                  <a:pt x="6082558" y="0"/>
                </a:lnTo>
                <a:lnTo>
                  <a:pt x="6082558" y="5084763"/>
                </a:lnTo>
                <a:lnTo>
                  <a:pt x="0" y="508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28016" y="3299818"/>
            <a:ext cx="11331151" cy="5621983"/>
          </a:xfrm>
          <a:custGeom>
            <a:avLst/>
            <a:gdLst/>
            <a:ahLst/>
            <a:cxnLst/>
            <a:rect l="l" t="t" r="r" b="b"/>
            <a:pathLst>
              <a:path w="11331151" h="5621983">
                <a:moveTo>
                  <a:pt x="0" y="0"/>
                </a:moveTo>
                <a:lnTo>
                  <a:pt x="11331151" y="0"/>
                </a:lnTo>
                <a:lnTo>
                  <a:pt x="11331151" y="5621983"/>
                </a:lnTo>
                <a:lnTo>
                  <a:pt x="0" y="5621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20" r="-60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511619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LINHA QUEBRADA E REFERÊNCIAS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381718" y="-63999"/>
            <a:ext cx="22669718" cy="10350999"/>
          </a:xfrm>
          <a:custGeom>
            <a:avLst/>
            <a:gdLst/>
            <a:ahLst/>
            <a:cxnLst/>
            <a:rect l="l" t="t" r="r" b="b"/>
            <a:pathLst>
              <a:path w="22669718" h="10350999">
                <a:moveTo>
                  <a:pt x="0" y="0"/>
                </a:moveTo>
                <a:lnTo>
                  <a:pt x="22669718" y="0"/>
                </a:lnTo>
                <a:lnTo>
                  <a:pt x="22669718" y="10350999"/>
                </a:lnTo>
                <a:lnTo>
                  <a:pt x="0" y="10350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t="-22441" b="-965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07190" y="4397125"/>
            <a:ext cx="1047361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3"/>
              </a:lnSpc>
            </a:pPr>
            <a:r>
              <a:rPr lang="en-US" sz="9428">
                <a:solidFill>
                  <a:srgbClr val="FFFFFF"/>
                </a:solidFill>
                <a:latin typeface="Tahoma Bold"/>
              </a:rPr>
              <a:t>EXERCÍCIOS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8668" y="-82683"/>
            <a:ext cx="4380564" cy="10452367"/>
          </a:xfrm>
          <a:custGeom>
            <a:avLst/>
            <a:gdLst/>
            <a:ahLst/>
            <a:cxnLst/>
            <a:rect l="l" t="t" r="r" b="b"/>
            <a:pathLst>
              <a:path w="4380564" h="10452367">
                <a:moveTo>
                  <a:pt x="0" y="0"/>
                </a:moveTo>
                <a:lnTo>
                  <a:pt x="4380563" y="0"/>
                </a:lnTo>
                <a:lnTo>
                  <a:pt x="4380563" y="10452366"/>
                </a:lnTo>
                <a:lnTo>
                  <a:pt x="0" y="1045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10" t="-3411" r="-251935" b="-1633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18412" y="0"/>
            <a:ext cx="6205513" cy="10785956"/>
          </a:xfrm>
          <a:custGeom>
            <a:avLst/>
            <a:gdLst/>
            <a:ahLst/>
            <a:cxnLst/>
            <a:rect l="l" t="t" r="r" b="b"/>
            <a:pathLst>
              <a:path w="6205513" h="10785956">
                <a:moveTo>
                  <a:pt x="0" y="0"/>
                </a:moveTo>
                <a:lnTo>
                  <a:pt x="6205513" y="0"/>
                </a:lnTo>
                <a:lnTo>
                  <a:pt x="6205513" y="10785956"/>
                </a:lnTo>
                <a:lnTo>
                  <a:pt x="0" y="10785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792" t="-3685" r="-5389" b="-15217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8668" y="-82683"/>
            <a:ext cx="4380564" cy="10452367"/>
          </a:xfrm>
          <a:custGeom>
            <a:avLst/>
            <a:gdLst/>
            <a:ahLst/>
            <a:cxnLst/>
            <a:rect l="l" t="t" r="r" b="b"/>
            <a:pathLst>
              <a:path w="4380564" h="10452367">
                <a:moveTo>
                  <a:pt x="0" y="0"/>
                </a:moveTo>
                <a:lnTo>
                  <a:pt x="4380563" y="0"/>
                </a:lnTo>
                <a:lnTo>
                  <a:pt x="4380563" y="10452366"/>
                </a:lnTo>
                <a:lnTo>
                  <a:pt x="0" y="1045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10" t="-3411" r="-251935" b="-1633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18412" y="0"/>
            <a:ext cx="6205513" cy="10785956"/>
          </a:xfrm>
          <a:custGeom>
            <a:avLst/>
            <a:gdLst/>
            <a:ahLst/>
            <a:cxnLst/>
            <a:rect l="l" t="t" r="r" b="b"/>
            <a:pathLst>
              <a:path w="6205513" h="10785956">
                <a:moveTo>
                  <a:pt x="0" y="0"/>
                </a:moveTo>
                <a:lnTo>
                  <a:pt x="6205513" y="0"/>
                </a:lnTo>
                <a:lnTo>
                  <a:pt x="6205513" y="10785956"/>
                </a:lnTo>
                <a:lnTo>
                  <a:pt x="0" y="10785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792" t="-3685" r="-5389" b="-1521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18412" y="845954"/>
            <a:ext cx="6205513" cy="9441046"/>
          </a:xfrm>
          <a:custGeom>
            <a:avLst/>
            <a:gdLst/>
            <a:ahLst/>
            <a:cxnLst/>
            <a:rect l="l" t="t" r="r" b="b"/>
            <a:pathLst>
              <a:path w="6205513" h="9441046">
                <a:moveTo>
                  <a:pt x="0" y="0"/>
                </a:moveTo>
                <a:lnTo>
                  <a:pt x="6205513" y="0"/>
                </a:lnTo>
                <a:lnTo>
                  <a:pt x="6205513" y="9441046"/>
                </a:lnTo>
                <a:lnTo>
                  <a:pt x="0" y="9441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792" t="-112738" r="-5389" b="-7957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28668" y="845954"/>
            <a:ext cx="4380564" cy="9441046"/>
          </a:xfrm>
          <a:custGeom>
            <a:avLst/>
            <a:gdLst/>
            <a:ahLst/>
            <a:cxnLst/>
            <a:rect l="l" t="t" r="r" b="b"/>
            <a:pathLst>
              <a:path w="4380564" h="9441046">
                <a:moveTo>
                  <a:pt x="0" y="0"/>
                </a:moveTo>
                <a:lnTo>
                  <a:pt x="4380563" y="0"/>
                </a:lnTo>
                <a:lnTo>
                  <a:pt x="4380563" y="9441046"/>
                </a:lnTo>
                <a:lnTo>
                  <a:pt x="0" y="9441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10" t="-114031" r="-251935" b="-8128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6118" y="-16492"/>
            <a:ext cx="14118709" cy="10080149"/>
            <a:chOff x="0" y="0"/>
            <a:chExt cx="18824945" cy="13440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32353" cy="11877981"/>
            </a:xfrm>
            <a:custGeom>
              <a:avLst/>
              <a:gdLst/>
              <a:ahLst/>
              <a:cxnLst/>
              <a:rect l="l" t="t" r="r" b="b"/>
              <a:pathLst>
                <a:path w="7432353" h="11877981">
                  <a:moveTo>
                    <a:pt x="0" y="0"/>
                  </a:moveTo>
                  <a:lnTo>
                    <a:pt x="7432353" y="0"/>
                  </a:lnTo>
                  <a:lnTo>
                    <a:pt x="7432353" y="11877981"/>
                  </a:lnTo>
                  <a:lnTo>
                    <a:pt x="0" y="1187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410" t="-5093" r="-251935" b="-29315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296263" y="140286"/>
              <a:ext cx="10528682" cy="11333554"/>
            </a:xfrm>
            <a:custGeom>
              <a:avLst/>
              <a:gdLst/>
              <a:ahLst/>
              <a:cxnLst/>
              <a:rect l="l" t="t" r="r" b="b"/>
              <a:pathLst>
                <a:path w="10528682" h="11333554">
                  <a:moveTo>
                    <a:pt x="0" y="0"/>
                  </a:moveTo>
                  <a:lnTo>
                    <a:pt x="10528682" y="0"/>
                  </a:lnTo>
                  <a:lnTo>
                    <a:pt x="10528682" y="11333554"/>
                  </a:lnTo>
                  <a:lnTo>
                    <a:pt x="0" y="11333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7792" t="-5951" r="-5389" b="-30718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296263" y="1575588"/>
              <a:ext cx="10528682" cy="11864610"/>
            </a:xfrm>
            <a:custGeom>
              <a:avLst/>
              <a:gdLst/>
              <a:ahLst/>
              <a:cxnLst/>
              <a:rect l="l" t="t" r="r" b="b"/>
              <a:pathLst>
                <a:path w="10528682" h="11864610">
                  <a:moveTo>
                    <a:pt x="0" y="0"/>
                  </a:moveTo>
                  <a:lnTo>
                    <a:pt x="10528682" y="0"/>
                  </a:lnTo>
                  <a:lnTo>
                    <a:pt x="10528682" y="11864610"/>
                  </a:lnTo>
                  <a:lnTo>
                    <a:pt x="0" y="11864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7784" t="-289107" r="-5397" b="-553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1575588"/>
              <a:ext cx="7432353" cy="11864610"/>
            </a:xfrm>
            <a:custGeom>
              <a:avLst/>
              <a:gdLst/>
              <a:ahLst/>
              <a:cxnLst/>
              <a:rect l="l" t="t" r="r" b="b"/>
              <a:pathLst>
                <a:path w="7432353" h="11864610">
                  <a:moveTo>
                    <a:pt x="0" y="0"/>
                  </a:moveTo>
                  <a:lnTo>
                    <a:pt x="7432353" y="0"/>
                  </a:lnTo>
                  <a:lnTo>
                    <a:pt x="7432353" y="11864610"/>
                  </a:lnTo>
                  <a:lnTo>
                    <a:pt x="0" y="11864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410" t="-291721" r="-251935" b="-6980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59" t="-144741" b="-11677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329349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2545" y="3330528"/>
            <a:ext cx="11618714" cy="612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035" lvl="1" indent="-405518">
              <a:lnSpc>
                <a:spcPts val="6987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Titillium Web Bold"/>
              </a:rPr>
              <a:t>A altura da perna da solda, </a:t>
            </a:r>
          </a:p>
          <a:p>
            <a:pPr marL="811035" lvl="1" indent="-405518">
              <a:lnSpc>
                <a:spcPts val="6987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Titillium Web Bold"/>
              </a:rPr>
              <a:t>A profundidade do chanfro </a:t>
            </a:r>
          </a:p>
          <a:p>
            <a:pPr marL="811035" lvl="1" indent="-405518">
              <a:lnSpc>
                <a:spcPts val="6987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Titillium Web Bold"/>
              </a:rPr>
              <a:t>Ângulo do chanfro a ser feito.</a:t>
            </a:r>
          </a:p>
          <a:p>
            <a:pPr marL="811035" lvl="1" indent="-405518">
              <a:lnSpc>
                <a:spcPts val="6987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Titillium Web Bold"/>
              </a:rPr>
              <a:t>Abertura da raiz</a:t>
            </a:r>
          </a:p>
          <a:p>
            <a:pPr marL="811035" lvl="1" indent="-405518">
              <a:lnSpc>
                <a:spcPts val="6987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Titillium Web Bold"/>
              </a:rPr>
              <a:t>A penetração de solda </a:t>
            </a:r>
          </a:p>
          <a:p>
            <a:pPr marL="811035" lvl="1" indent="-405518">
              <a:lnSpc>
                <a:spcPts val="6987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Titillium Web Bold"/>
              </a:rPr>
              <a:t>Garganta efetiva.</a:t>
            </a:r>
          </a:p>
          <a:p>
            <a:pPr marL="811035" lvl="1" indent="-405518">
              <a:lnSpc>
                <a:spcPts val="6987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Titillium Web Bold"/>
              </a:rPr>
              <a:t>A comprimento e o espaçamento do cordão de solda.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510" y="1875625"/>
            <a:ext cx="1774829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1"/>
              </a:lnSpc>
              <a:spcBef>
                <a:spcPct val="0"/>
              </a:spcBef>
            </a:pPr>
            <a:r>
              <a:rPr lang="en-US" sz="3759">
                <a:solidFill>
                  <a:srgbClr val="000000"/>
                </a:solidFill>
                <a:latin typeface="Titillium Web Bold"/>
              </a:rPr>
              <a:t>As dimensões da solda são representadas por números colocados ao lado do símbolo ou dentro dele. Indicam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94767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1644914"/>
            <a:ext cx="6406299" cy="4338498"/>
          </a:xfrm>
          <a:custGeom>
            <a:avLst/>
            <a:gdLst/>
            <a:ahLst/>
            <a:cxnLst/>
            <a:rect l="l" t="t" r="r" b="b"/>
            <a:pathLst>
              <a:path w="6406299" h="4338498">
                <a:moveTo>
                  <a:pt x="0" y="0"/>
                </a:moveTo>
                <a:lnTo>
                  <a:pt x="6406299" y="0"/>
                </a:lnTo>
                <a:lnTo>
                  <a:pt x="6406299" y="4338498"/>
                </a:lnTo>
                <a:lnTo>
                  <a:pt x="0" y="4338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3173" b="-21931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3425" y="5928816"/>
            <a:ext cx="4899449" cy="3971574"/>
          </a:xfrm>
          <a:custGeom>
            <a:avLst/>
            <a:gdLst/>
            <a:ahLst/>
            <a:cxnLst/>
            <a:rect l="l" t="t" r="r" b="b"/>
            <a:pathLst>
              <a:path w="4899449" h="3971574">
                <a:moveTo>
                  <a:pt x="0" y="0"/>
                </a:moveTo>
                <a:lnTo>
                  <a:pt x="4899449" y="0"/>
                </a:lnTo>
                <a:lnTo>
                  <a:pt x="4899449" y="3971574"/>
                </a:lnTo>
                <a:lnTo>
                  <a:pt x="0" y="3971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63" t="-179824" r="-111332" b="-115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25968" y="1705577"/>
            <a:ext cx="5887344" cy="4442508"/>
          </a:xfrm>
          <a:custGeom>
            <a:avLst/>
            <a:gdLst/>
            <a:ahLst/>
            <a:cxnLst/>
            <a:rect l="l" t="t" r="r" b="b"/>
            <a:pathLst>
              <a:path w="5887344" h="4442508">
                <a:moveTo>
                  <a:pt x="0" y="0"/>
                </a:moveTo>
                <a:lnTo>
                  <a:pt x="5887344" y="0"/>
                </a:lnTo>
                <a:lnTo>
                  <a:pt x="5887344" y="4442509"/>
                </a:lnTo>
                <a:lnTo>
                  <a:pt x="0" y="4442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693" r="-5466" b="-2119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13312" y="5595849"/>
            <a:ext cx="6274688" cy="4637509"/>
          </a:xfrm>
          <a:custGeom>
            <a:avLst/>
            <a:gdLst/>
            <a:ahLst/>
            <a:cxnLst/>
            <a:rect l="l" t="t" r="r" b="b"/>
            <a:pathLst>
              <a:path w="6274688" h="4637509">
                <a:moveTo>
                  <a:pt x="0" y="0"/>
                </a:moveTo>
                <a:lnTo>
                  <a:pt x="6274688" y="0"/>
                </a:lnTo>
                <a:lnTo>
                  <a:pt x="6274688" y="4637509"/>
                </a:lnTo>
                <a:lnTo>
                  <a:pt x="0" y="463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000" t="-88325" b="-9969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706238" y="5955637"/>
            <a:ext cx="5307074" cy="3917932"/>
          </a:xfrm>
          <a:custGeom>
            <a:avLst/>
            <a:gdLst/>
            <a:ahLst/>
            <a:cxnLst/>
            <a:rect l="l" t="t" r="r" b="b"/>
            <a:pathLst>
              <a:path w="5307074" h="3917932">
                <a:moveTo>
                  <a:pt x="0" y="0"/>
                </a:moveTo>
                <a:lnTo>
                  <a:pt x="5307074" y="0"/>
                </a:lnTo>
                <a:lnTo>
                  <a:pt x="5307074" y="3917932"/>
                </a:lnTo>
                <a:lnTo>
                  <a:pt x="0" y="391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173" t="-187467" b="-545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13312" y="1644914"/>
            <a:ext cx="6274688" cy="4214919"/>
          </a:xfrm>
          <a:custGeom>
            <a:avLst/>
            <a:gdLst/>
            <a:ahLst/>
            <a:cxnLst/>
            <a:rect l="l" t="t" r="r" b="b"/>
            <a:pathLst>
              <a:path w="6274688" h="4214919">
                <a:moveTo>
                  <a:pt x="0" y="0"/>
                </a:moveTo>
                <a:lnTo>
                  <a:pt x="6274688" y="0"/>
                </a:lnTo>
                <a:lnTo>
                  <a:pt x="6274688" y="4214919"/>
                </a:lnTo>
                <a:lnTo>
                  <a:pt x="0" y="421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55" t="-114383" r="-106438" b="-126107"/>
            </a:stretch>
          </a:blipFill>
        </p:spPr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999"/>
            <a:ext cx="18288000" cy="1604903"/>
          </a:xfrm>
          <a:custGeom>
            <a:avLst/>
            <a:gdLst/>
            <a:ahLst/>
            <a:cxnLst/>
            <a:rect l="l" t="t" r="r" b="b"/>
            <a:pathLst>
              <a:path w="18288000" h="1604903">
                <a:moveTo>
                  <a:pt x="0" y="0"/>
                </a:moveTo>
                <a:lnTo>
                  <a:pt x="18288000" y="0"/>
                </a:lnTo>
                <a:lnTo>
                  <a:pt x="18288000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9"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12994" y="406156"/>
            <a:ext cx="16879537" cy="6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4395">
                <a:solidFill>
                  <a:srgbClr val="FFFFFF"/>
                </a:solidFill>
                <a:latin typeface="Tahoma Bold"/>
              </a:rPr>
              <a:t>DIMENSIONAMENTO DAS SOLDAS</a:t>
            </a:r>
          </a:p>
        </p:txBody>
      </p:sp>
      <p:grpSp>
        <p:nvGrpSpPr>
          <p:cNvPr id="4" name="Group 4"/>
          <p:cNvGrpSpPr/>
          <p:nvPr/>
        </p:nvGrpSpPr>
        <p:grpSpPr>
          <a:xfrm rot="73042">
            <a:off x="244587" y="1610530"/>
            <a:ext cx="17088125" cy="8811771"/>
            <a:chOff x="0" y="0"/>
            <a:chExt cx="22784167" cy="11749027"/>
          </a:xfrm>
        </p:grpSpPr>
        <p:sp>
          <p:nvSpPr>
            <p:cNvPr id="5" name="Freeform 5"/>
            <p:cNvSpPr/>
            <p:nvPr/>
          </p:nvSpPr>
          <p:spPr>
            <a:xfrm rot="-60232">
              <a:off x="47735" y="197442"/>
              <a:ext cx="22588402" cy="5647101"/>
            </a:xfrm>
            <a:custGeom>
              <a:avLst/>
              <a:gdLst/>
              <a:ahLst/>
              <a:cxnLst/>
              <a:rect l="l" t="t" r="r" b="b"/>
              <a:pathLst>
                <a:path w="22588402" h="5647101">
                  <a:moveTo>
                    <a:pt x="0" y="0"/>
                  </a:moveTo>
                  <a:lnTo>
                    <a:pt x="22588402" y="0"/>
                  </a:lnTo>
                  <a:lnTo>
                    <a:pt x="22588402" y="5647100"/>
                  </a:lnTo>
                  <a:lnTo>
                    <a:pt x="0" y="5647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9958" t="-55487" r="-53049" b="-46213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60232">
              <a:off x="1088953" y="5158821"/>
              <a:ext cx="21640800" cy="6401123"/>
            </a:xfrm>
            <a:custGeom>
              <a:avLst/>
              <a:gdLst/>
              <a:ahLst/>
              <a:cxnLst/>
              <a:rect l="l" t="t" r="r" b="b"/>
              <a:pathLst>
                <a:path w="21640800" h="6401123">
                  <a:moveTo>
                    <a:pt x="0" y="0"/>
                  </a:moveTo>
                  <a:lnTo>
                    <a:pt x="21640800" y="0"/>
                  </a:lnTo>
                  <a:lnTo>
                    <a:pt x="21640800" y="6401124"/>
                  </a:lnTo>
                  <a:lnTo>
                    <a:pt x="0" y="640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4641" t="-112096" r="-32683" b="-240453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5438</Words>
  <Application>Microsoft Office PowerPoint</Application>
  <PresentationFormat>Personalizar</PresentationFormat>
  <Paragraphs>633</Paragraphs>
  <Slides>150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22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150</vt:i4>
      </vt:variant>
    </vt:vector>
  </HeadingPairs>
  <TitlesOfParts>
    <vt:vector size="173" baseType="lpstr">
      <vt:lpstr>Titillium Web</vt:lpstr>
      <vt:lpstr>Squartiqa Light Italics</vt:lpstr>
      <vt:lpstr>Knockout Flyweight</vt:lpstr>
      <vt:lpstr>Broshk</vt:lpstr>
      <vt:lpstr>Rokkitt Thin</vt:lpstr>
      <vt:lpstr>Times New Roman Bold</vt:lpstr>
      <vt:lpstr>Titillium Web Bold Italics</vt:lpstr>
      <vt:lpstr>Titillium Web Semi-Bold</vt:lpstr>
      <vt:lpstr>Arimo Bold</vt:lpstr>
      <vt:lpstr>Tahoma</vt:lpstr>
      <vt:lpstr>Montserrat Bold</vt:lpstr>
      <vt:lpstr>Calibri</vt:lpstr>
      <vt:lpstr>Bernoru UltraCondensed</vt:lpstr>
      <vt:lpstr>Darker Grotesque</vt:lpstr>
      <vt:lpstr>Arial</vt:lpstr>
      <vt:lpstr>ITC Portago</vt:lpstr>
      <vt:lpstr>Aswatama</vt:lpstr>
      <vt:lpstr>Buffalo Gal</vt:lpstr>
      <vt:lpstr>Tahoma Bold</vt:lpstr>
      <vt:lpstr>Arial Bold</vt:lpstr>
      <vt:lpstr>Carlsons Slab</vt:lpstr>
      <vt:lpstr>Titillium Web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terminologia e simbologia</dc:title>
  <cp:lastModifiedBy>Saldanha</cp:lastModifiedBy>
  <cp:revision>6</cp:revision>
  <dcterms:created xsi:type="dcterms:W3CDTF">2006-08-16T00:00:00Z</dcterms:created>
  <dcterms:modified xsi:type="dcterms:W3CDTF">2023-10-05T15:06:17Z</dcterms:modified>
  <dc:identifier>DAFuWfprGr8</dc:identifier>
</cp:coreProperties>
</file>